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sldIdLst>
    <p:sldId id="263" r:id="rId5"/>
    <p:sldId id="458" r:id="rId6"/>
    <p:sldId id="275" r:id="rId7"/>
    <p:sldId id="483" r:id="rId8"/>
    <p:sldId id="437" r:id="rId9"/>
    <p:sldId id="482" r:id="rId10"/>
    <p:sldId id="438" r:id="rId11"/>
    <p:sldId id="481" r:id="rId12"/>
    <p:sldId id="439" r:id="rId13"/>
    <p:sldId id="441" r:id="rId14"/>
    <p:sldId id="442" r:id="rId15"/>
    <p:sldId id="427" r:id="rId16"/>
    <p:sldId id="443" r:id="rId17"/>
    <p:sldId id="485" r:id="rId18"/>
    <p:sldId id="454" r:id="rId19"/>
    <p:sldId id="484" r:id="rId20"/>
    <p:sldId id="444" r:id="rId21"/>
    <p:sldId id="445" r:id="rId22"/>
    <p:sldId id="446" r:id="rId23"/>
    <p:sldId id="486" r:id="rId24"/>
    <p:sldId id="455" r:id="rId25"/>
    <p:sldId id="447" r:id="rId26"/>
    <p:sldId id="448" r:id="rId27"/>
    <p:sldId id="449" r:id="rId28"/>
    <p:sldId id="451" r:id="rId29"/>
    <p:sldId id="492" r:id="rId30"/>
    <p:sldId id="487" r:id="rId31"/>
    <p:sldId id="452" r:id="rId32"/>
    <p:sldId id="466" r:id="rId33"/>
    <p:sldId id="467" r:id="rId34"/>
    <p:sldId id="480" r:id="rId35"/>
    <p:sldId id="453" r:id="rId36"/>
    <p:sldId id="475" r:id="rId37"/>
    <p:sldId id="474" r:id="rId38"/>
    <p:sldId id="456" r:id="rId39"/>
    <p:sldId id="488" r:id="rId40"/>
    <p:sldId id="489" r:id="rId41"/>
    <p:sldId id="476" r:id="rId42"/>
    <p:sldId id="457" r:id="rId43"/>
    <p:sldId id="477" r:id="rId44"/>
    <p:sldId id="490" r:id="rId45"/>
    <p:sldId id="491" r:id="rId46"/>
    <p:sldId id="468" r:id="rId47"/>
    <p:sldId id="478" r:id="rId48"/>
    <p:sldId id="469" r:id="rId49"/>
    <p:sldId id="470" r:id="rId50"/>
    <p:sldId id="471" r:id="rId51"/>
    <p:sldId id="472" r:id="rId52"/>
    <p:sldId id="473" r:id="rId53"/>
    <p:sldId id="25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F1E340-64B5-4FD6-B9C4-D9CCCDD74E94}" v="45" dt="2024-11-19T08:36:51.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ysius Gonzaga Pradnya S., S.T., M.Eng." userId="148ebb6d-a3ad-40dd-b151-f93b8cb89f27" providerId="ADAL" clId="{1AF1E340-64B5-4FD6-B9C4-D9CCCDD74E94}"/>
    <pc:docChg chg="undo custSel addSld delSld modSld sldOrd">
      <pc:chgData name="Aloysius Gonzaga Pradnya S., S.T., M.Eng." userId="148ebb6d-a3ad-40dd-b151-f93b8cb89f27" providerId="ADAL" clId="{1AF1E340-64B5-4FD6-B9C4-D9CCCDD74E94}" dt="2024-11-19T08:36:51.426" v="383" actId="26606"/>
      <pc:docMkLst>
        <pc:docMk/>
      </pc:docMkLst>
      <pc:sldChg chg="modSp mod">
        <pc:chgData name="Aloysius Gonzaga Pradnya S., S.T., M.Eng." userId="148ebb6d-a3ad-40dd-b151-f93b8cb89f27" providerId="ADAL" clId="{1AF1E340-64B5-4FD6-B9C4-D9CCCDD74E94}" dt="2024-11-19T06:01:48.576" v="10" actId="20577"/>
        <pc:sldMkLst>
          <pc:docMk/>
          <pc:sldMk cId="1175444552" sldId="263"/>
        </pc:sldMkLst>
        <pc:spChg chg="mod">
          <ac:chgData name="Aloysius Gonzaga Pradnya S., S.T., M.Eng." userId="148ebb6d-a3ad-40dd-b151-f93b8cb89f27" providerId="ADAL" clId="{1AF1E340-64B5-4FD6-B9C4-D9CCCDD74E94}" dt="2024-11-19T06:01:38.507" v="1" actId="20577"/>
          <ac:spMkLst>
            <pc:docMk/>
            <pc:sldMk cId="1175444552" sldId="263"/>
            <ac:spMk id="4" creationId="{DFA0CACC-D8B2-431B-B665-71D0D12E299E}"/>
          </ac:spMkLst>
        </pc:spChg>
        <pc:spChg chg="mod">
          <ac:chgData name="Aloysius Gonzaga Pradnya S., S.T., M.Eng." userId="148ebb6d-a3ad-40dd-b151-f93b8cb89f27" providerId="ADAL" clId="{1AF1E340-64B5-4FD6-B9C4-D9CCCDD74E94}" dt="2024-11-19T06:01:48.576" v="10" actId="20577"/>
          <ac:spMkLst>
            <pc:docMk/>
            <pc:sldMk cId="1175444552" sldId="263"/>
            <ac:spMk id="5" creationId="{64FB6852-A530-4C15-A799-37E7610ED564}"/>
          </ac:spMkLst>
        </pc:spChg>
      </pc:sldChg>
      <pc:sldChg chg="del">
        <pc:chgData name="Aloysius Gonzaga Pradnya S., S.T., M.Eng." userId="148ebb6d-a3ad-40dd-b151-f93b8cb89f27" providerId="ADAL" clId="{1AF1E340-64B5-4FD6-B9C4-D9CCCDD74E94}" dt="2024-11-19T06:02:02.919" v="12" actId="47"/>
        <pc:sldMkLst>
          <pc:docMk/>
          <pc:sldMk cId="1565778835" sldId="400"/>
        </pc:sldMkLst>
      </pc:sldChg>
      <pc:sldChg chg="del">
        <pc:chgData name="Aloysius Gonzaga Pradnya S., S.T., M.Eng." userId="148ebb6d-a3ad-40dd-b151-f93b8cb89f27" providerId="ADAL" clId="{1AF1E340-64B5-4FD6-B9C4-D9CCCDD74E94}" dt="2024-11-19T06:02:02.919" v="12" actId="47"/>
        <pc:sldMkLst>
          <pc:docMk/>
          <pc:sldMk cId="1690754985" sldId="430"/>
        </pc:sldMkLst>
      </pc:sldChg>
      <pc:sldChg chg="del">
        <pc:chgData name="Aloysius Gonzaga Pradnya S., S.T., M.Eng." userId="148ebb6d-a3ad-40dd-b151-f93b8cb89f27" providerId="ADAL" clId="{1AF1E340-64B5-4FD6-B9C4-D9CCCDD74E94}" dt="2024-11-19T06:02:02.919" v="12" actId="47"/>
        <pc:sldMkLst>
          <pc:docMk/>
          <pc:sldMk cId="80155593" sldId="431"/>
        </pc:sldMkLst>
      </pc:sldChg>
      <pc:sldChg chg="del">
        <pc:chgData name="Aloysius Gonzaga Pradnya S., S.T., M.Eng." userId="148ebb6d-a3ad-40dd-b151-f93b8cb89f27" providerId="ADAL" clId="{1AF1E340-64B5-4FD6-B9C4-D9CCCDD74E94}" dt="2024-11-19T06:02:02.919" v="12" actId="47"/>
        <pc:sldMkLst>
          <pc:docMk/>
          <pc:sldMk cId="2509238507" sldId="432"/>
        </pc:sldMkLst>
      </pc:sldChg>
      <pc:sldChg chg="del">
        <pc:chgData name="Aloysius Gonzaga Pradnya S., S.T., M.Eng." userId="148ebb6d-a3ad-40dd-b151-f93b8cb89f27" providerId="ADAL" clId="{1AF1E340-64B5-4FD6-B9C4-D9CCCDD74E94}" dt="2024-11-19T06:02:02.919" v="12" actId="47"/>
        <pc:sldMkLst>
          <pc:docMk/>
          <pc:sldMk cId="4233316777" sldId="433"/>
        </pc:sldMkLst>
      </pc:sldChg>
      <pc:sldChg chg="del">
        <pc:chgData name="Aloysius Gonzaga Pradnya S., S.T., M.Eng." userId="148ebb6d-a3ad-40dd-b151-f93b8cb89f27" providerId="ADAL" clId="{1AF1E340-64B5-4FD6-B9C4-D9CCCDD74E94}" dt="2024-11-19T06:02:02.919" v="12" actId="47"/>
        <pc:sldMkLst>
          <pc:docMk/>
          <pc:sldMk cId="641618449" sldId="436"/>
        </pc:sldMkLst>
      </pc:sldChg>
      <pc:sldChg chg="modSp mod">
        <pc:chgData name="Aloysius Gonzaga Pradnya S., S.T., M.Eng." userId="148ebb6d-a3ad-40dd-b151-f93b8cb89f27" providerId="ADAL" clId="{1AF1E340-64B5-4FD6-B9C4-D9CCCDD74E94}" dt="2024-11-19T06:09:26.752" v="78" actId="27636"/>
        <pc:sldMkLst>
          <pc:docMk/>
          <pc:sldMk cId="3605876059" sldId="437"/>
        </pc:sldMkLst>
        <pc:spChg chg="mod">
          <ac:chgData name="Aloysius Gonzaga Pradnya S., S.T., M.Eng." userId="148ebb6d-a3ad-40dd-b151-f93b8cb89f27" providerId="ADAL" clId="{1AF1E340-64B5-4FD6-B9C4-D9CCCDD74E94}" dt="2024-11-19T06:09:26.752" v="78" actId="27636"/>
          <ac:spMkLst>
            <pc:docMk/>
            <pc:sldMk cId="3605876059" sldId="437"/>
            <ac:spMk id="3" creationId="{AE3D13C8-4645-927B-AB9A-47AAD37155CD}"/>
          </ac:spMkLst>
        </pc:spChg>
      </pc:sldChg>
      <pc:sldChg chg="modSp mod">
        <pc:chgData name="Aloysius Gonzaga Pradnya S., S.T., M.Eng." userId="148ebb6d-a3ad-40dd-b151-f93b8cb89f27" providerId="ADAL" clId="{1AF1E340-64B5-4FD6-B9C4-D9CCCDD74E94}" dt="2024-11-19T06:15:10.162" v="174" actId="113"/>
        <pc:sldMkLst>
          <pc:docMk/>
          <pc:sldMk cId="2506269189" sldId="438"/>
        </pc:sldMkLst>
        <pc:spChg chg="mod">
          <ac:chgData name="Aloysius Gonzaga Pradnya S., S.T., M.Eng." userId="148ebb6d-a3ad-40dd-b151-f93b8cb89f27" providerId="ADAL" clId="{1AF1E340-64B5-4FD6-B9C4-D9CCCDD74E94}" dt="2024-11-19T06:15:10.162" v="174" actId="113"/>
          <ac:spMkLst>
            <pc:docMk/>
            <pc:sldMk cId="2506269189" sldId="438"/>
            <ac:spMk id="3" creationId="{6C7F28E4-CFFC-E1F7-1C43-9452BE679CC2}"/>
          </ac:spMkLst>
        </pc:spChg>
      </pc:sldChg>
      <pc:sldChg chg="modSp mod">
        <pc:chgData name="Aloysius Gonzaga Pradnya S., S.T., M.Eng." userId="148ebb6d-a3ad-40dd-b151-f93b8cb89f27" providerId="ADAL" clId="{1AF1E340-64B5-4FD6-B9C4-D9CCCDD74E94}" dt="2024-11-19T06:04:24.825" v="30" actId="20577"/>
        <pc:sldMkLst>
          <pc:docMk/>
          <pc:sldMk cId="2291126448" sldId="441"/>
        </pc:sldMkLst>
        <pc:spChg chg="mod">
          <ac:chgData name="Aloysius Gonzaga Pradnya S., S.T., M.Eng." userId="148ebb6d-a3ad-40dd-b151-f93b8cb89f27" providerId="ADAL" clId="{1AF1E340-64B5-4FD6-B9C4-D9CCCDD74E94}" dt="2024-11-19T06:04:24.825" v="30" actId="20577"/>
          <ac:spMkLst>
            <pc:docMk/>
            <pc:sldMk cId="2291126448" sldId="441"/>
            <ac:spMk id="3" creationId="{40345E60-B1F3-7ED7-B2F3-D42B81317BA4}"/>
          </ac:spMkLst>
        </pc:spChg>
      </pc:sldChg>
      <pc:sldChg chg="modSp mod">
        <pc:chgData name="Aloysius Gonzaga Pradnya S., S.T., M.Eng." userId="148ebb6d-a3ad-40dd-b151-f93b8cb89f27" providerId="ADAL" clId="{1AF1E340-64B5-4FD6-B9C4-D9CCCDD74E94}" dt="2024-11-19T06:48:54.312" v="231" actId="113"/>
        <pc:sldMkLst>
          <pc:docMk/>
          <pc:sldMk cId="1059160861" sldId="443"/>
        </pc:sldMkLst>
        <pc:spChg chg="mod">
          <ac:chgData name="Aloysius Gonzaga Pradnya S., S.T., M.Eng." userId="148ebb6d-a3ad-40dd-b151-f93b8cb89f27" providerId="ADAL" clId="{1AF1E340-64B5-4FD6-B9C4-D9CCCDD74E94}" dt="2024-11-19T06:48:54.312" v="231" actId="113"/>
          <ac:spMkLst>
            <pc:docMk/>
            <pc:sldMk cId="1059160861" sldId="443"/>
            <ac:spMk id="5" creationId="{5CDED72C-0252-8627-0668-2F791FF1D3E5}"/>
          </ac:spMkLst>
        </pc:spChg>
      </pc:sldChg>
      <pc:sldChg chg="addSp modSp mod">
        <pc:chgData name="Aloysius Gonzaga Pradnya S., S.T., M.Eng." userId="148ebb6d-a3ad-40dd-b151-f93b8cb89f27" providerId="ADAL" clId="{1AF1E340-64B5-4FD6-B9C4-D9CCCDD74E94}" dt="2024-11-19T06:43:30.487" v="191" actId="5793"/>
        <pc:sldMkLst>
          <pc:docMk/>
          <pc:sldMk cId="2287846973" sldId="454"/>
        </pc:sldMkLst>
        <pc:spChg chg="add mod">
          <ac:chgData name="Aloysius Gonzaga Pradnya S., S.T., M.Eng." userId="148ebb6d-a3ad-40dd-b151-f93b8cb89f27" providerId="ADAL" clId="{1AF1E340-64B5-4FD6-B9C4-D9CCCDD74E94}" dt="2024-11-19T06:42:13.064" v="180" actId="1076"/>
          <ac:spMkLst>
            <pc:docMk/>
            <pc:sldMk cId="2287846973" sldId="454"/>
            <ac:spMk id="3" creationId="{55F75682-5037-8E93-FB51-F494CF3A85D8}"/>
          </ac:spMkLst>
        </pc:spChg>
        <pc:spChg chg="add mod">
          <ac:chgData name="Aloysius Gonzaga Pradnya S., S.T., M.Eng." userId="148ebb6d-a3ad-40dd-b151-f93b8cb89f27" providerId="ADAL" clId="{1AF1E340-64B5-4FD6-B9C4-D9CCCDD74E94}" dt="2024-11-19T06:43:30.487" v="191" actId="5793"/>
          <ac:spMkLst>
            <pc:docMk/>
            <pc:sldMk cId="2287846973" sldId="454"/>
            <ac:spMk id="4" creationId="{DFFE4DCD-2F36-1B69-059E-9BECDE0A87C3}"/>
          </ac:spMkLst>
        </pc:spChg>
        <pc:picChg chg="mod">
          <ac:chgData name="Aloysius Gonzaga Pradnya S., S.T., M.Eng." userId="148ebb6d-a3ad-40dd-b151-f93b8cb89f27" providerId="ADAL" clId="{1AF1E340-64B5-4FD6-B9C4-D9CCCDD74E94}" dt="2024-11-19T06:41:51.520" v="177" actId="1076"/>
          <ac:picMkLst>
            <pc:docMk/>
            <pc:sldMk cId="2287846973" sldId="454"/>
            <ac:picMk id="5" creationId="{DEA17D99-AE3C-065E-8BAC-FA329B11D15B}"/>
          </ac:picMkLst>
        </pc:picChg>
        <pc:picChg chg="add mod">
          <ac:chgData name="Aloysius Gonzaga Pradnya S., S.T., M.Eng." userId="148ebb6d-a3ad-40dd-b151-f93b8cb89f27" providerId="ADAL" clId="{1AF1E340-64B5-4FD6-B9C4-D9CCCDD74E94}" dt="2024-11-19T06:41:54.294" v="178" actId="1076"/>
          <ac:picMkLst>
            <pc:docMk/>
            <pc:sldMk cId="2287846973" sldId="454"/>
            <ac:picMk id="2050" creationId="{D3C246EE-2C4C-871A-21F7-F11D477A4788}"/>
          </ac:picMkLst>
        </pc:picChg>
      </pc:sldChg>
      <pc:sldChg chg="modSp mod">
        <pc:chgData name="Aloysius Gonzaga Pradnya S., S.T., M.Eng." userId="148ebb6d-a3ad-40dd-b151-f93b8cb89f27" providerId="ADAL" clId="{1AF1E340-64B5-4FD6-B9C4-D9CCCDD74E94}" dt="2024-11-19T06:56:35.750" v="323" actId="20577"/>
        <pc:sldMkLst>
          <pc:docMk/>
          <pc:sldMk cId="1492673180" sldId="457"/>
        </pc:sldMkLst>
        <pc:spChg chg="mod">
          <ac:chgData name="Aloysius Gonzaga Pradnya S., S.T., M.Eng." userId="148ebb6d-a3ad-40dd-b151-f93b8cb89f27" providerId="ADAL" clId="{1AF1E340-64B5-4FD6-B9C4-D9CCCDD74E94}" dt="2024-11-19T06:56:35.750" v="323" actId="20577"/>
          <ac:spMkLst>
            <pc:docMk/>
            <pc:sldMk cId="1492673180" sldId="457"/>
            <ac:spMk id="3" creationId="{FA353C75-404D-6DCC-F9F7-6CD26CB90EEF}"/>
          </ac:spMkLst>
        </pc:spChg>
      </pc:sldChg>
      <pc:sldChg chg="modSp mod">
        <pc:chgData name="Aloysius Gonzaga Pradnya S., S.T., M.Eng." userId="148ebb6d-a3ad-40dd-b151-f93b8cb89f27" providerId="ADAL" clId="{1AF1E340-64B5-4FD6-B9C4-D9CCCDD74E94}" dt="2024-11-19T06:01:53.290" v="11" actId="6549"/>
        <pc:sldMkLst>
          <pc:docMk/>
          <pc:sldMk cId="2460299996" sldId="458"/>
        </pc:sldMkLst>
        <pc:spChg chg="mod">
          <ac:chgData name="Aloysius Gonzaga Pradnya S., S.T., M.Eng." userId="148ebb6d-a3ad-40dd-b151-f93b8cb89f27" providerId="ADAL" clId="{1AF1E340-64B5-4FD6-B9C4-D9CCCDD74E94}" dt="2024-11-19T06:01:53.290" v="11" actId="6549"/>
          <ac:spMkLst>
            <pc:docMk/>
            <pc:sldMk cId="2460299996" sldId="458"/>
            <ac:spMk id="3" creationId="{5006FEBA-1D94-26F5-79B7-104B776F37EB}"/>
          </ac:spMkLst>
        </pc:spChg>
      </pc:sldChg>
      <pc:sldChg chg="del">
        <pc:chgData name="Aloysius Gonzaga Pradnya S., S.T., M.Eng." userId="148ebb6d-a3ad-40dd-b151-f93b8cb89f27" providerId="ADAL" clId="{1AF1E340-64B5-4FD6-B9C4-D9CCCDD74E94}" dt="2024-11-19T06:02:02.919" v="12" actId="47"/>
        <pc:sldMkLst>
          <pc:docMk/>
          <pc:sldMk cId="1767777110" sldId="459"/>
        </pc:sldMkLst>
      </pc:sldChg>
      <pc:sldChg chg="del">
        <pc:chgData name="Aloysius Gonzaga Pradnya S., S.T., M.Eng." userId="148ebb6d-a3ad-40dd-b151-f93b8cb89f27" providerId="ADAL" clId="{1AF1E340-64B5-4FD6-B9C4-D9CCCDD74E94}" dt="2024-11-19T06:02:02.919" v="12" actId="47"/>
        <pc:sldMkLst>
          <pc:docMk/>
          <pc:sldMk cId="4254109986" sldId="460"/>
        </pc:sldMkLst>
      </pc:sldChg>
      <pc:sldChg chg="del">
        <pc:chgData name="Aloysius Gonzaga Pradnya S., S.T., M.Eng." userId="148ebb6d-a3ad-40dd-b151-f93b8cb89f27" providerId="ADAL" clId="{1AF1E340-64B5-4FD6-B9C4-D9CCCDD74E94}" dt="2024-11-19T06:02:02.919" v="12" actId="47"/>
        <pc:sldMkLst>
          <pc:docMk/>
          <pc:sldMk cId="3185892499" sldId="461"/>
        </pc:sldMkLst>
      </pc:sldChg>
      <pc:sldChg chg="del">
        <pc:chgData name="Aloysius Gonzaga Pradnya S., S.T., M.Eng." userId="148ebb6d-a3ad-40dd-b151-f93b8cb89f27" providerId="ADAL" clId="{1AF1E340-64B5-4FD6-B9C4-D9CCCDD74E94}" dt="2024-11-19T06:02:02.919" v="12" actId="47"/>
        <pc:sldMkLst>
          <pc:docMk/>
          <pc:sldMk cId="464885090" sldId="463"/>
        </pc:sldMkLst>
      </pc:sldChg>
      <pc:sldChg chg="del">
        <pc:chgData name="Aloysius Gonzaga Pradnya S., S.T., M.Eng." userId="148ebb6d-a3ad-40dd-b151-f93b8cb89f27" providerId="ADAL" clId="{1AF1E340-64B5-4FD6-B9C4-D9CCCDD74E94}" dt="2024-11-19T06:02:02.919" v="12" actId="47"/>
        <pc:sldMkLst>
          <pc:docMk/>
          <pc:sldMk cId="990241058" sldId="464"/>
        </pc:sldMkLst>
      </pc:sldChg>
      <pc:sldChg chg="del">
        <pc:chgData name="Aloysius Gonzaga Pradnya S., S.T., M.Eng." userId="148ebb6d-a3ad-40dd-b151-f93b8cb89f27" providerId="ADAL" clId="{1AF1E340-64B5-4FD6-B9C4-D9CCCDD74E94}" dt="2024-11-19T06:02:02.919" v="12" actId="47"/>
        <pc:sldMkLst>
          <pc:docMk/>
          <pc:sldMk cId="3695186907" sldId="465"/>
        </pc:sldMkLst>
      </pc:sldChg>
      <pc:sldChg chg="addSp delSp modSp mod modClrScheme chgLayout">
        <pc:chgData name="Aloysius Gonzaga Pradnya S., S.T., M.Eng." userId="148ebb6d-a3ad-40dd-b151-f93b8cb89f27" providerId="ADAL" clId="{1AF1E340-64B5-4FD6-B9C4-D9CCCDD74E94}" dt="2024-11-19T06:58:49.284" v="349" actId="14100"/>
        <pc:sldMkLst>
          <pc:docMk/>
          <pc:sldMk cId="4059113776" sldId="476"/>
        </pc:sldMkLst>
        <pc:spChg chg="mod">
          <ac:chgData name="Aloysius Gonzaga Pradnya S., S.T., M.Eng." userId="148ebb6d-a3ad-40dd-b151-f93b8cb89f27" providerId="ADAL" clId="{1AF1E340-64B5-4FD6-B9C4-D9CCCDD74E94}" dt="2024-11-19T06:55:19.004" v="305" actId="207"/>
          <ac:spMkLst>
            <pc:docMk/>
            <pc:sldMk cId="4059113776" sldId="476"/>
            <ac:spMk id="2" creationId="{521EE847-BC28-F423-CB01-9FCFD92F0B85}"/>
          </ac:spMkLst>
        </pc:spChg>
        <pc:spChg chg="add del mod">
          <ac:chgData name="Aloysius Gonzaga Pradnya S., S.T., M.Eng." userId="148ebb6d-a3ad-40dd-b151-f93b8cb89f27" providerId="ADAL" clId="{1AF1E340-64B5-4FD6-B9C4-D9CCCDD74E94}" dt="2024-11-19T06:54:54.484" v="292"/>
          <ac:spMkLst>
            <pc:docMk/>
            <pc:sldMk cId="4059113776" sldId="476"/>
            <ac:spMk id="3" creationId="{1D850D16-2122-0088-D44A-8B92F89600AB}"/>
          </ac:spMkLst>
        </pc:spChg>
        <pc:spChg chg="add mod">
          <ac:chgData name="Aloysius Gonzaga Pradnya S., S.T., M.Eng." userId="148ebb6d-a3ad-40dd-b151-f93b8cb89f27" providerId="ADAL" clId="{1AF1E340-64B5-4FD6-B9C4-D9CCCDD74E94}" dt="2024-11-19T06:55:33.388" v="307"/>
          <ac:spMkLst>
            <pc:docMk/>
            <pc:sldMk cId="4059113776" sldId="476"/>
            <ac:spMk id="4" creationId="{F2DC4F64-0F0C-69B3-5153-F9E6BAFDE881}"/>
          </ac:spMkLst>
        </pc:spChg>
        <pc:picChg chg="del">
          <ac:chgData name="Aloysius Gonzaga Pradnya S., S.T., M.Eng." userId="148ebb6d-a3ad-40dd-b151-f93b8cb89f27" providerId="ADAL" clId="{1AF1E340-64B5-4FD6-B9C4-D9CCCDD74E94}" dt="2024-11-19T06:54:51.851" v="291" actId="478"/>
          <ac:picMkLst>
            <pc:docMk/>
            <pc:sldMk cId="4059113776" sldId="476"/>
            <ac:picMk id="4098" creationId="{254A37B1-01EC-2196-3C69-2802A48147C4}"/>
          </ac:picMkLst>
        </pc:picChg>
        <pc:picChg chg="add mod">
          <ac:chgData name="Aloysius Gonzaga Pradnya S., S.T., M.Eng." userId="148ebb6d-a3ad-40dd-b151-f93b8cb89f27" providerId="ADAL" clId="{1AF1E340-64B5-4FD6-B9C4-D9CCCDD74E94}" dt="2024-11-19T06:58:49.284" v="349" actId="14100"/>
          <ac:picMkLst>
            <pc:docMk/>
            <pc:sldMk cId="4059113776" sldId="476"/>
            <ac:picMk id="8194" creationId="{E5E9CF66-B3CF-70A0-B35A-2C23CEF27EA8}"/>
          </ac:picMkLst>
        </pc:picChg>
      </pc:sldChg>
      <pc:sldChg chg="addSp delSp modSp new mod modAnim">
        <pc:chgData name="Aloysius Gonzaga Pradnya S., S.T., M.Eng." userId="148ebb6d-a3ad-40dd-b151-f93b8cb89f27" providerId="ADAL" clId="{1AF1E340-64B5-4FD6-B9C4-D9CCCDD74E94}" dt="2024-11-19T06:04:59.238" v="76"/>
        <pc:sldMkLst>
          <pc:docMk/>
          <pc:sldMk cId="2037544273" sldId="481"/>
        </pc:sldMkLst>
        <pc:spChg chg="mod">
          <ac:chgData name="Aloysius Gonzaga Pradnya S., S.T., M.Eng." userId="148ebb6d-a3ad-40dd-b151-f93b8cb89f27" providerId="ADAL" clId="{1AF1E340-64B5-4FD6-B9C4-D9CCCDD74E94}" dt="2024-11-19T06:04:54.690" v="75" actId="20577"/>
          <ac:spMkLst>
            <pc:docMk/>
            <pc:sldMk cId="2037544273" sldId="481"/>
            <ac:spMk id="2" creationId="{0B788869-A5B0-D517-3181-8A6B99158190}"/>
          </ac:spMkLst>
        </pc:spChg>
        <pc:spChg chg="del">
          <ac:chgData name="Aloysius Gonzaga Pradnya S., S.T., M.Eng." userId="148ebb6d-a3ad-40dd-b151-f93b8cb89f27" providerId="ADAL" clId="{1AF1E340-64B5-4FD6-B9C4-D9CCCDD74E94}" dt="2024-11-19T06:04:02.568" v="14"/>
          <ac:spMkLst>
            <pc:docMk/>
            <pc:sldMk cId="2037544273" sldId="481"/>
            <ac:spMk id="3" creationId="{A878ACA7-9423-4909-835F-1E6C51948EDC}"/>
          </ac:spMkLst>
        </pc:spChg>
        <pc:spChg chg="add mod">
          <ac:chgData name="Aloysius Gonzaga Pradnya S., S.T., M.Eng." userId="148ebb6d-a3ad-40dd-b151-f93b8cb89f27" providerId="ADAL" clId="{1AF1E340-64B5-4FD6-B9C4-D9CCCDD74E94}" dt="2024-11-19T06:04:43.675" v="36" actId="1076"/>
          <ac:spMkLst>
            <pc:docMk/>
            <pc:sldMk cId="2037544273" sldId="481"/>
            <ac:spMk id="5" creationId="{BE149A36-0D01-647B-8728-0E09FF690AFA}"/>
          </ac:spMkLst>
        </pc:spChg>
        <pc:picChg chg="add mod">
          <ac:chgData name="Aloysius Gonzaga Pradnya S., S.T., M.Eng." userId="148ebb6d-a3ad-40dd-b151-f93b8cb89f27" providerId="ADAL" clId="{1AF1E340-64B5-4FD6-B9C4-D9CCCDD74E94}" dt="2024-11-19T06:04:02.568" v="14"/>
          <ac:picMkLst>
            <pc:docMk/>
            <pc:sldMk cId="2037544273" sldId="481"/>
            <ac:picMk id="4" creationId="{4D948A82-4105-9BF6-BE2A-2B8F0F098F80}"/>
          </ac:picMkLst>
        </pc:picChg>
      </pc:sldChg>
      <pc:sldChg chg="del">
        <pc:chgData name="Aloysius Gonzaga Pradnya S., S.T., M.Eng." userId="148ebb6d-a3ad-40dd-b151-f93b8cb89f27" providerId="ADAL" clId="{1AF1E340-64B5-4FD6-B9C4-D9CCCDD74E94}" dt="2024-11-19T06:02:02.919" v="12" actId="47"/>
        <pc:sldMkLst>
          <pc:docMk/>
          <pc:sldMk cId="2906845663" sldId="481"/>
        </pc:sldMkLst>
      </pc:sldChg>
      <pc:sldChg chg="del">
        <pc:chgData name="Aloysius Gonzaga Pradnya S., S.T., M.Eng." userId="148ebb6d-a3ad-40dd-b151-f93b8cb89f27" providerId="ADAL" clId="{1AF1E340-64B5-4FD6-B9C4-D9CCCDD74E94}" dt="2024-11-19T06:02:02.919" v="12" actId="47"/>
        <pc:sldMkLst>
          <pc:docMk/>
          <pc:sldMk cId="2753476195" sldId="482"/>
        </pc:sldMkLst>
      </pc:sldChg>
      <pc:sldChg chg="addSp delSp modSp new mod">
        <pc:chgData name="Aloysius Gonzaga Pradnya S., S.T., M.Eng." userId="148ebb6d-a3ad-40dd-b151-f93b8cb89f27" providerId="ADAL" clId="{1AF1E340-64B5-4FD6-B9C4-D9CCCDD74E94}" dt="2024-11-19T06:14:52.190" v="173" actId="20577"/>
        <pc:sldMkLst>
          <pc:docMk/>
          <pc:sldMk cId="2907203477" sldId="482"/>
        </pc:sldMkLst>
        <pc:spChg chg="mod">
          <ac:chgData name="Aloysius Gonzaga Pradnya S., S.T., M.Eng." userId="148ebb6d-a3ad-40dd-b151-f93b8cb89f27" providerId="ADAL" clId="{1AF1E340-64B5-4FD6-B9C4-D9CCCDD74E94}" dt="2024-11-19T06:14:52.190" v="173" actId="20577"/>
          <ac:spMkLst>
            <pc:docMk/>
            <pc:sldMk cId="2907203477" sldId="482"/>
            <ac:spMk id="2" creationId="{6885013D-1D42-E847-21C4-79C1B16B7917}"/>
          </ac:spMkLst>
        </pc:spChg>
        <pc:spChg chg="mod">
          <ac:chgData name="Aloysius Gonzaga Pradnya S., S.T., M.Eng." userId="148ebb6d-a3ad-40dd-b151-f93b8cb89f27" providerId="ADAL" clId="{1AF1E340-64B5-4FD6-B9C4-D9CCCDD74E94}" dt="2024-11-19T06:09:35.330" v="81" actId="14100"/>
          <ac:spMkLst>
            <pc:docMk/>
            <pc:sldMk cId="2907203477" sldId="482"/>
            <ac:spMk id="3" creationId="{D069CF50-F45C-4DA1-453B-B49DE822356D}"/>
          </ac:spMkLst>
        </pc:spChg>
        <pc:spChg chg="add del mod">
          <ac:chgData name="Aloysius Gonzaga Pradnya S., S.T., M.Eng." userId="148ebb6d-a3ad-40dd-b151-f93b8cb89f27" providerId="ADAL" clId="{1AF1E340-64B5-4FD6-B9C4-D9CCCDD74E94}" dt="2024-11-19T06:11:38.640" v="101" actId="478"/>
          <ac:spMkLst>
            <pc:docMk/>
            <pc:sldMk cId="2907203477" sldId="482"/>
            <ac:spMk id="6" creationId="{5B124A88-AD7A-70EB-E723-C843FF82D154}"/>
          </ac:spMkLst>
        </pc:spChg>
        <pc:spChg chg="add del mod">
          <ac:chgData name="Aloysius Gonzaga Pradnya S., S.T., M.Eng." userId="148ebb6d-a3ad-40dd-b151-f93b8cb89f27" providerId="ADAL" clId="{1AF1E340-64B5-4FD6-B9C4-D9CCCDD74E94}" dt="2024-11-19T06:11:38.640" v="101" actId="478"/>
          <ac:spMkLst>
            <pc:docMk/>
            <pc:sldMk cId="2907203477" sldId="482"/>
            <ac:spMk id="9" creationId="{43F25DC8-1A43-4930-B629-AC2B4C7FA8A0}"/>
          </ac:spMkLst>
        </pc:spChg>
        <pc:spChg chg="add mod">
          <ac:chgData name="Aloysius Gonzaga Pradnya S., S.T., M.Eng." userId="148ebb6d-a3ad-40dd-b151-f93b8cb89f27" providerId="ADAL" clId="{1AF1E340-64B5-4FD6-B9C4-D9CCCDD74E94}" dt="2024-11-19T06:11:33.483" v="100" actId="14100"/>
          <ac:spMkLst>
            <pc:docMk/>
            <pc:sldMk cId="2907203477" sldId="482"/>
            <ac:spMk id="12" creationId="{74CC9C28-4365-2D8F-98D3-C2411FDE2D13}"/>
          </ac:spMkLst>
        </pc:spChg>
        <pc:spChg chg="add mod">
          <ac:chgData name="Aloysius Gonzaga Pradnya S., S.T., M.Eng." userId="148ebb6d-a3ad-40dd-b151-f93b8cb89f27" providerId="ADAL" clId="{1AF1E340-64B5-4FD6-B9C4-D9CCCDD74E94}" dt="2024-11-19T06:12:25.316" v="149" actId="122"/>
          <ac:spMkLst>
            <pc:docMk/>
            <pc:sldMk cId="2907203477" sldId="482"/>
            <ac:spMk id="13" creationId="{635FA83F-7404-D26E-F843-26919229A52C}"/>
          </ac:spMkLst>
        </pc:spChg>
        <pc:spChg chg="add mod">
          <ac:chgData name="Aloysius Gonzaga Pradnya S., S.T., M.Eng." userId="148ebb6d-a3ad-40dd-b151-f93b8cb89f27" providerId="ADAL" clId="{1AF1E340-64B5-4FD6-B9C4-D9CCCDD74E94}" dt="2024-11-19T06:12:25.316" v="149" actId="122"/>
          <ac:spMkLst>
            <pc:docMk/>
            <pc:sldMk cId="2907203477" sldId="482"/>
            <ac:spMk id="14" creationId="{FC585CC2-DDF5-16CB-0691-EE764E2482A5}"/>
          </ac:spMkLst>
        </pc:spChg>
        <pc:spChg chg="add mod">
          <ac:chgData name="Aloysius Gonzaga Pradnya S., S.T., M.Eng." userId="148ebb6d-a3ad-40dd-b151-f93b8cb89f27" providerId="ADAL" clId="{1AF1E340-64B5-4FD6-B9C4-D9CCCDD74E94}" dt="2024-11-19T06:12:25.316" v="149" actId="122"/>
          <ac:spMkLst>
            <pc:docMk/>
            <pc:sldMk cId="2907203477" sldId="482"/>
            <ac:spMk id="15" creationId="{AAFD6335-D3AD-5B6C-50C9-58CBD831CEE3}"/>
          </ac:spMkLst>
        </pc:spChg>
        <pc:picChg chg="add del mod">
          <ac:chgData name="Aloysius Gonzaga Pradnya S., S.T., M.Eng." userId="148ebb6d-a3ad-40dd-b151-f93b8cb89f27" providerId="ADAL" clId="{1AF1E340-64B5-4FD6-B9C4-D9CCCDD74E94}" dt="2024-11-19T06:11:38.640" v="101" actId="478"/>
          <ac:picMkLst>
            <pc:docMk/>
            <pc:sldMk cId="2907203477" sldId="482"/>
            <ac:picMk id="5" creationId="{6F424AE7-9EA7-BC0C-CA06-2399AC2A7F66}"/>
          </ac:picMkLst>
        </pc:picChg>
        <pc:picChg chg="add del mod">
          <ac:chgData name="Aloysius Gonzaga Pradnya S., S.T., M.Eng." userId="148ebb6d-a3ad-40dd-b151-f93b8cb89f27" providerId="ADAL" clId="{1AF1E340-64B5-4FD6-B9C4-D9CCCDD74E94}" dt="2024-11-19T06:11:38.640" v="101" actId="478"/>
          <ac:picMkLst>
            <pc:docMk/>
            <pc:sldMk cId="2907203477" sldId="482"/>
            <ac:picMk id="8" creationId="{CD824977-0DE1-A5BC-1D06-68DAF81BF738}"/>
          </ac:picMkLst>
        </pc:picChg>
        <pc:picChg chg="add mod">
          <ac:chgData name="Aloysius Gonzaga Pradnya S., S.T., M.Eng." userId="148ebb6d-a3ad-40dd-b151-f93b8cb89f27" providerId="ADAL" clId="{1AF1E340-64B5-4FD6-B9C4-D9CCCDD74E94}" dt="2024-11-19T06:11:41.265" v="102" actId="1076"/>
          <ac:picMkLst>
            <pc:docMk/>
            <pc:sldMk cId="2907203477" sldId="482"/>
            <ac:picMk id="11" creationId="{8354116C-4E3F-4BC8-4088-56DEA08D1879}"/>
          </ac:picMkLst>
        </pc:picChg>
      </pc:sldChg>
      <pc:sldChg chg="del">
        <pc:chgData name="Aloysius Gonzaga Pradnya S., S.T., M.Eng." userId="148ebb6d-a3ad-40dd-b151-f93b8cb89f27" providerId="ADAL" clId="{1AF1E340-64B5-4FD6-B9C4-D9CCCDD74E94}" dt="2024-11-19T06:02:02.919" v="12" actId="47"/>
        <pc:sldMkLst>
          <pc:docMk/>
          <pc:sldMk cId="1050090128" sldId="483"/>
        </pc:sldMkLst>
      </pc:sldChg>
      <pc:sldChg chg="addSp delSp modSp new mod modClrScheme chgLayout">
        <pc:chgData name="Aloysius Gonzaga Pradnya S., S.T., M.Eng." userId="148ebb6d-a3ad-40dd-b151-f93b8cb89f27" providerId="ADAL" clId="{1AF1E340-64B5-4FD6-B9C4-D9CCCDD74E94}" dt="2024-11-19T06:14:27.825" v="162" actId="14100"/>
        <pc:sldMkLst>
          <pc:docMk/>
          <pc:sldMk cId="3005859318" sldId="483"/>
        </pc:sldMkLst>
        <pc:spChg chg="del mod ord">
          <ac:chgData name="Aloysius Gonzaga Pradnya S., S.T., M.Eng." userId="148ebb6d-a3ad-40dd-b151-f93b8cb89f27" providerId="ADAL" clId="{1AF1E340-64B5-4FD6-B9C4-D9CCCDD74E94}" dt="2024-11-19T06:13:52.995" v="151" actId="700"/>
          <ac:spMkLst>
            <pc:docMk/>
            <pc:sldMk cId="3005859318" sldId="483"/>
            <ac:spMk id="2" creationId="{90D03655-9F1F-0137-7A4A-7AB3375948B3}"/>
          </ac:spMkLst>
        </pc:spChg>
        <pc:spChg chg="del mod ord">
          <ac:chgData name="Aloysius Gonzaga Pradnya S., S.T., M.Eng." userId="148ebb6d-a3ad-40dd-b151-f93b8cb89f27" providerId="ADAL" clId="{1AF1E340-64B5-4FD6-B9C4-D9CCCDD74E94}" dt="2024-11-19T06:13:52.995" v="151" actId="700"/>
          <ac:spMkLst>
            <pc:docMk/>
            <pc:sldMk cId="3005859318" sldId="483"/>
            <ac:spMk id="3" creationId="{A9F90183-A7AC-7DEE-0D74-1D4354F800FA}"/>
          </ac:spMkLst>
        </pc:spChg>
        <pc:spChg chg="add mod ord">
          <ac:chgData name="Aloysius Gonzaga Pradnya S., S.T., M.Eng." userId="148ebb6d-a3ad-40dd-b151-f93b8cb89f27" providerId="ADAL" clId="{1AF1E340-64B5-4FD6-B9C4-D9CCCDD74E94}" dt="2024-11-19T06:14:02.292" v="156" actId="20577"/>
          <ac:spMkLst>
            <pc:docMk/>
            <pc:sldMk cId="3005859318" sldId="483"/>
            <ac:spMk id="4" creationId="{9EDF2F4A-054A-63C2-1203-100AF201E209}"/>
          </ac:spMkLst>
        </pc:spChg>
        <pc:spChg chg="add del mod ord">
          <ac:chgData name="Aloysius Gonzaga Pradnya S., S.T., M.Eng." userId="148ebb6d-a3ad-40dd-b151-f93b8cb89f27" providerId="ADAL" clId="{1AF1E340-64B5-4FD6-B9C4-D9CCCDD74E94}" dt="2024-11-19T06:13:55.347" v="153"/>
          <ac:spMkLst>
            <pc:docMk/>
            <pc:sldMk cId="3005859318" sldId="483"/>
            <ac:spMk id="5" creationId="{65B82886-FD19-BEA8-6729-E8DC5A7A4B7F}"/>
          </ac:spMkLst>
        </pc:spChg>
        <pc:spChg chg="add mod">
          <ac:chgData name="Aloysius Gonzaga Pradnya S., S.T., M.Eng." userId="148ebb6d-a3ad-40dd-b151-f93b8cb89f27" providerId="ADAL" clId="{1AF1E340-64B5-4FD6-B9C4-D9CCCDD74E94}" dt="2024-11-19T06:14:27.825" v="162" actId="14100"/>
          <ac:spMkLst>
            <pc:docMk/>
            <pc:sldMk cId="3005859318" sldId="483"/>
            <ac:spMk id="6" creationId="{CF784EC3-9172-D7C0-0E83-11AFDAD812C7}"/>
          </ac:spMkLst>
        </pc:spChg>
        <pc:picChg chg="add mod">
          <ac:chgData name="Aloysius Gonzaga Pradnya S., S.T., M.Eng." userId="148ebb6d-a3ad-40dd-b151-f93b8cb89f27" providerId="ADAL" clId="{1AF1E340-64B5-4FD6-B9C4-D9CCCDD74E94}" dt="2024-11-19T06:13:55.347" v="153"/>
          <ac:picMkLst>
            <pc:docMk/>
            <pc:sldMk cId="3005859318" sldId="483"/>
            <ac:picMk id="1026" creationId="{08A05588-223C-6ED8-BCAB-F2A9113F04DE}"/>
          </ac:picMkLst>
        </pc:picChg>
      </pc:sldChg>
      <pc:sldChg chg="modSp new mod">
        <pc:chgData name="Aloysius Gonzaga Pradnya S., S.T., M.Eng." userId="148ebb6d-a3ad-40dd-b151-f93b8cb89f27" providerId="ADAL" clId="{1AF1E340-64B5-4FD6-B9C4-D9CCCDD74E94}" dt="2024-11-19T06:49:35.058" v="241"/>
        <pc:sldMkLst>
          <pc:docMk/>
          <pc:sldMk cId="487086941" sldId="484"/>
        </pc:sldMkLst>
        <pc:spChg chg="mod">
          <ac:chgData name="Aloysius Gonzaga Pradnya S., S.T., M.Eng." userId="148ebb6d-a3ad-40dd-b151-f93b8cb89f27" providerId="ADAL" clId="{1AF1E340-64B5-4FD6-B9C4-D9CCCDD74E94}" dt="2024-11-19T06:45:52.825" v="221" actId="27636"/>
          <ac:spMkLst>
            <pc:docMk/>
            <pc:sldMk cId="487086941" sldId="484"/>
            <ac:spMk id="2" creationId="{E5F674CF-52C5-E433-7580-E01FFB924001}"/>
          </ac:spMkLst>
        </pc:spChg>
        <pc:spChg chg="mod">
          <ac:chgData name="Aloysius Gonzaga Pradnya S., S.T., M.Eng." userId="148ebb6d-a3ad-40dd-b151-f93b8cb89f27" providerId="ADAL" clId="{1AF1E340-64B5-4FD6-B9C4-D9CCCDD74E94}" dt="2024-11-19T06:49:35.058" v="241"/>
          <ac:spMkLst>
            <pc:docMk/>
            <pc:sldMk cId="487086941" sldId="484"/>
            <ac:spMk id="3" creationId="{261DDF31-DBB2-87C3-6D0D-719AA7386A43}"/>
          </ac:spMkLst>
        </pc:spChg>
      </pc:sldChg>
      <pc:sldChg chg="del">
        <pc:chgData name="Aloysius Gonzaga Pradnya S., S.T., M.Eng." userId="148ebb6d-a3ad-40dd-b151-f93b8cb89f27" providerId="ADAL" clId="{1AF1E340-64B5-4FD6-B9C4-D9CCCDD74E94}" dt="2024-11-19T06:02:02.919" v="12" actId="47"/>
        <pc:sldMkLst>
          <pc:docMk/>
          <pc:sldMk cId="3327458749" sldId="484"/>
        </pc:sldMkLst>
      </pc:sldChg>
      <pc:sldChg chg="addSp delSp modSp new mod modClrScheme chgLayout">
        <pc:chgData name="Aloysius Gonzaga Pradnya S., S.T., M.Eng." userId="148ebb6d-a3ad-40dd-b151-f93b8cb89f27" providerId="ADAL" clId="{1AF1E340-64B5-4FD6-B9C4-D9CCCDD74E94}" dt="2024-11-19T06:50:20.304" v="246" actId="27614"/>
        <pc:sldMkLst>
          <pc:docMk/>
          <pc:sldMk cId="4045777330" sldId="485"/>
        </pc:sldMkLst>
        <pc:spChg chg="del">
          <ac:chgData name="Aloysius Gonzaga Pradnya S., S.T., M.Eng." userId="148ebb6d-a3ad-40dd-b151-f93b8cb89f27" providerId="ADAL" clId="{1AF1E340-64B5-4FD6-B9C4-D9CCCDD74E94}" dt="2024-11-19T06:50:18.086" v="245" actId="26606"/>
          <ac:spMkLst>
            <pc:docMk/>
            <pc:sldMk cId="4045777330" sldId="485"/>
            <ac:spMk id="2" creationId="{E59CB5A6-A3C7-700B-B4D7-83B7EDD2EB48}"/>
          </ac:spMkLst>
        </pc:spChg>
        <pc:spChg chg="del">
          <ac:chgData name="Aloysius Gonzaga Pradnya S., S.T., M.Eng." userId="148ebb6d-a3ad-40dd-b151-f93b8cb89f27" providerId="ADAL" clId="{1AF1E340-64B5-4FD6-B9C4-D9CCCDD74E94}" dt="2024-11-19T06:50:08.977" v="243"/>
          <ac:spMkLst>
            <pc:docMk/>
            <pc:sldMk cId="4045777330" sldId="485"/>
            <ac:spMk id="3" creationId="{E77C52A5-1AC8-A1D8-E1E6-2DE82F32B08E}"/>
          </ac:spMkLst>
        </pc:spChg>
        <pc:picChg chg="add mod">
          <ac:chgData name="Aloysius Gonzaga Pradnya S., S.T., M.Eng." userId="148ebb6d-a3ad-40dd-b151-f93b8cb89f27" providerId="ADAL" clId="{1AF1E340-64B5-4FD6-B9C4-D9CCCDD74E94}" dt="2024-11-19T06:50:20.304" v="246" actId="27614"/>
          <ac:picMkLst>
            <pc:docMk/>
            <pc:sldMk cId="4045777330" sldId="485"/>
            <ac:picMk id="3074" creationId="{D1186556-3301-BDFD-302B-717E6A6BDB80}"/>
          </ac:picMkLst>
        </pc:picChg>
      </pc:sldChg>
      <pc:sldChg chg="addSp delSp modSp new mod modClrScheme chgLayout">
        <pc:chgData name="Aloysius Gonzaga Pradnya S., S.T., M.Eng." userId="148ebb6d-a3ad-40dd-b151-f93b8cb89f27" providerId="ADAL" clId="{1AF1E340-64B5-4FD6-B9C4-D9CCCDD74E94}" dt="2024-11-19T06:51:02.441" v="251" actId="27614"/>
        <pc:sldMkLst>
          <pc:docMk/>
          <pc:sldMk cId="2836020760" sldId="486"/>
        </pc:sldMkLst>
        <pc:spChg chg="del">
          <ac:chgData name="Aloysius Gonzaga Pradnya S., S.T., M.Eng." userId="148ebb6d-a3ad-40dd-b151-f93b8cb89f27" providerId="ADAL" clId="{1AF1E340-64B5-4FD6-B9C4-D9CCCDD74E94}" dt="2024-11-19T06:50:59.441" v="250" actId="26606"/>
          <ac:spMkLst>
            <pc:docMk/>
            <pc:sldMk cId="2836020760" sldId="486"/>
            <ac:spMk id="2" creationId="{1CA7BFF0-CCC0-FD7D-6345-2C27C20E92DD}"/>
          </ac:spMkLst>
        </pc:spChg>
        <pc:spChg chg="del">
          <ac:chgData name="Aloysius Gonzaga Pradnya S., S.T., M.Eng." userId="148ebb6d-a3ad-40dd-b151-f93b8cb89f27" providerId="ADAL" clId="{1AF1E340-64B5-4FD6-B9C4-D9CCCDD74E94}" dt="2024-11-19T06:50:52.010" v="248"/>
          <ac:spMkLst>
            <pc:docMk/>
            <pc:sldMk cId="2836020760" sldId="486"/>
            <ac:spMk id="3" creationId="{79129B37-A54A-2ACB-1C62-8B916E04B3F0}"/>
          </ac:spMkLst>
        </pc:spChg>
        <pc:picChg chg="add mod">
          <ac:chgData name="Aloysius Gonzaga Pradnya S., S.T., M.Eng." userId="148ebb6d-a3ad-40dd-b151-f93b8cb89f27" providerId="ADAL" clId="{1AF1E340-64B5-4FD6-B9C4-D9CCCDD74E94}" dt="2024-11-19T06:51:02.441" v="251" actId="27614"/>
          <ac:picMkLst>
            <pc:docMk/>
            <pc:sldMk cId="2836020760" sldId="486"/>
            <ac:picMk id="4098" creationId="{596B81BB-36C1-B98A-71E6-52038535A04D}"/>
          </ac:picMkLst>
        </pc:picChg>
      </pc:sldChg>
      <pc:sldChg chg="addSp delSp modSp new mod modClrScheme chgLayout">
        <pc:chgData name="Aloysius Gonzaga Pradnya S., S.T., M.Eng." userId="148ebb6d-a3ad-40dd-b151-f93b8cb89f27" providerId="ADAL" clId="{1AF1E340-64B5-4FD6-B9C4-D9CCCDD74E94}" dt="2024-11-19T06:51:52.630" v="257" actId="962"/>
        <pc:sldMkLst>
          <pc:docMk/>
          <pc:sldMk cId="639263181" sldId="487"/>
        </pc:sldMkLst>
        <pc:spChg chg="del">
          <ac:chgData name="Aloysius Gonzaga Pradnya S., S.T., M.Eng." userId="148ebb6d-a3ad-40dd-b151-f93b8cb89f27" providerId="ADAL" clId="{1AF1E340-64B5-4FD6-B9C4-D9CCCDD74E94}" dt="2024-11-19T06:51:50.607" v="255" actId="26606"/>
          <ac:spMkLst>
            <pc:docMk/>
            <pc:sldMk cId="639263181" sldId="487"/>
            <ac:spMk id="2" creationId="{5516DFC7-C73D-C6AA-16B0-302395DC73F0}"/>
          </ac:spMkLst>
        </pc:spChg>
        <pc:spChg chg="del">
          <ac:chgData name="Aloysius Gonzaga Pradnya S., S.T., M.Eng." userId="148ebb6d-a3ad-40dd-b151-f93b8cb89f27" providerId="ADAL" clId="{1AF1E340-64B5-4FD6-B9C4-D9CCCDD74E94}" dt="2024-11-19T06:51:46.447" v="253"/>
          <ac:spMkLst>
            <pc:docMk/>
            <pc:sldMk cId="639263181" sldId="487"/>
            <ac:spMk id="3" creationId="{5294EDF8-7BB6-6C03-2756-7642958043BC}"/>
          </ac:spMkLst>
        </pc:spChg>
        <pc:picChg chg="add mod">
          <ac:chgData name="Aloysius Gonzaga Pradnya S., S.T., M.Eng." userId="148ebb6d-a3ad-40dd-b151-f93b8cb89f27" providerId="ADAL" clId="{1AF1E340-64B5-4FD6-B9C4-D9CCCDD74E94}" dt="2024-11-19T06:51:52.630" v="257" actId="962"/>
          <ac:picMkLst>
            <pc:docMk/>
            <pc:sldMk cId="639263181" sldId="487"/>
            <ac:picMk id="5122" creationId="{1D13214C-02F7-8E26-EFF7-9FAC6AC10268}"/>
          </ac:picMkLst>
        </pc:picChg>
      </pc:sldChg>
      <pc:sldChg chg="addSp delSp modSp new mod">
        <pc:chgData name="Aloysius Gonzaga Pradnya S., S.T., M.Eng." userId="148ebb6d-a3ad-40dd-b151-f93b8cb89f27" providerId="ADAL" clId="{1AF1E340-64B5-4FD6-B9C4-D9CCCDD74E94}" dt="2024-11-19T06:55:42.013" v="309"/>
        <pc:sldMkLst>
          <pc:docMk/>
          <pc:sldMk cId="215373648" sldId="488"/>
        </pc:sldMkLst>
        <pc:spChg chg="mod">
          <ac:chgData name="Aloysius Gonzaga Pradnya S., S.T., M.Eng." userId="148ebb6d-a3ad-40dd-b151-f93b8cb89f27" providerId="ADAL" clId="{1AF1E340-64B5-4FD6-B9C4-D9CCCDD74E94}" dt="2024-11-19T06:54:03.138" v="290" actId="1076"/>
          <ac:spMkLst>
            <pc:docMk/>
            <pc:sldMk cId="215373648" sldId="488"/>
            <ac:spMk id="2" creationId="{FDFA856D-54F0-85BA-97D9-0AD946642CF6}"/>
          </ac:spMkLst>
        </pc:spChg>
        <pc:spChg chg="del">
          <ac:chgData name="Aloysius Gonzaga Pradnya S., S.T., M.Eng." userId="148ebb6d-a3ad-40dd-b151-f93b8cb89f27" providerId="ADAL" clId="{1AF1E340-64B5-4FD6-B9C4-D9CCCDD74E94}" dt="2024-11-19T06:53:02.286" v="259"/>
          <ac:spMkLst>
            <pc:docMk/>
            <pc:sldMk cId="215373648" sldId="488"/>
            <ac:spMk id="3" creationId="{BBDAFF11-D6A9-DB4E-EA89-E23BF4BE38C8}"/>
          </ac:spMkLst>
        </pc:spChg>
        <pc:spChg chg="add mod">
          <ac:chgData name="Aloysius Gonzaga Pradnya S., S.T., M.Eng." userId="148ebb6d-a3ad-40dd-b151-f93b8cb89f27" providerId="ADAL" clId="{1AF1E340-64B5-4FD6-B9C4-D9CCCDD74E94}" dt="2024-11-19T06:55:42.013" v="309"/>
          <ac:spMkLst>
            <pc:docMk/>
            <pc:sldMk cId="215373648" sldId="488"/>
            <ac:spMk id="4" creationId="{ED19DBA2-371A-BC9B-5D52-39D8677A447C}"/>
          </ac:spMkLst>
        </pc:spChg>
        <pc:picChg chg="add mod">
          <ac:chgData name="Aloysius Gonzaga Pradnya S., S.T., M.Eng." userId="148ebb6d-a3ad-40dd-b151-f93b8cb89f27" providerId="ADAL" clId="{1AF1E340-64B5-4FD6-B9C4-D9CCCDD74E94}" dt="2024-11-19T06:53:02.368" v="260" actId="27636"/>
          <ac:picMkLst>
            <pc:docMk/>
            <pc:sldMk cId="215373648" sldId="488"/>
            <ac:picMk id="6146" creationId="{DED64D15-CAB7-4647-6D0B-C3D3A134BC7C}"/>
          </ac:picMkLst>
        </pc:picChg>
      </pc:sldChg>
      <pc:sldChg chg="addSp delSp modSp new mod ord">
        <pc:chgData name="Aloysius Gonzaga Pradnya S., S.T., M.Eng." userId="148ebb6d-a3ad-40dd-b151-f93b8cb89f27" providerId="ADAL" clId="{1AF1E340-64B5-4FD6-B9C4-D9CCCDD74E94}" dt="2024-11-19T06:55:40.348" v="308"/>
        <pc:sldMkLst>
          <pc:docMk/>
          <pc:sldMk cId="2028407513" sldId="489"/>
        </pc:sldMkLst>
        <pc:spChg chg="mod">
          <ac:chgData name="Aloysius Gonzaga Pradnya S., S.T., M.Eng." userId="148ebb6d-a3ad-40dd-b151-f93b8cb89f27" providerId="ADAL" clId="{1AF1E340-64B5-4FD6-B9C4-D9CCCDD74E94}" dt="2024-11-19T06:53:36.349" v="285"/>
          <ac:spMkLst>
            <pc:docMk/>
            <pc:sldMk cId="2028407513" sldId="489"/>
            <ac:spMk id="2" creationId="{B3BBBC7F-EFB1-11AE-72D1-6AC2EFC4338C}"/>
          </ac:spMkLst>
        </pc:spChg>
        <pc:spChg chg="del">
          <ac:chgData name="Aloysius Gonzaga Pradnya S., S.T., M.Eng." userId="148ebb6d-a3ad-40dd-b151-f93b8cb89f27" providerId="ADAL" clId="{1AF1E340-64B5-4FD6-B9C4-D9CCCDD74E94}" dt="2024-11-19T06:53:26.513" v="281"/>
          <ac:spMkLst>
            <pc:docMk/>
            <pc:sldMk cId="2028407513" sldId="489"/>
            <ac:spMk id="3" creationId="{CAE47055-75F5-BF74-5FEC-942AAE08437D}"/>
          </ac:spMkLst>
        </pc:spChg>
        <pc:spChg chg="add mod">
          <ac:chgData name="Aloysius Gonzaga Pradnya S., S.T., M.Eng." userId="148ebb6d-a3ad-40dd-b151-f93b8cb89f27" providerId="ADAL" clId="{1AF1E340-64B5-4FD6-B9C4-D9CCCDD74E94}" dt="2024-11-19T06:55:40.348" v="308"/>
          <ac:spMkLst>
            <pc:docMk/>
            <pc:sldMk cId="2028407513" sldId="489"/>
            <ac:spMk id="4" creationId="{60DDF6F3-9847-E11E-97DC-F0F3863A193B}"/>
          </ac:spMkLst>
        </pc:spChg>
        <pc:picChg chg="add mod">
          <ac:chgData name="Aloysius Gonzaga Pradnya S., S.T., M.Eng." userId="148ebb6d-a3ad-40dd-b151-f93b8cb89f27" providerId="ADAL" clId="{1AF1E340-64B5-4FD6-B9C4-D9CCCDD74E94}" dt="2024-11-19T06:53:26.612" v="282" actId="27636"/>
          <ac:picMkLst>
            <pc:docMk/>
            <pc:sldMk cId="2028407513" sldId="489"/>
            <ac:picMk id="7170" creationId="{168F5213-D42A-DE93-DBC6-A24BDEE5F9DD}"/>
          </ac:picMkLst>
        </pc:picChg>
      </pc:sldChg>
      <pc:sldChg chg="addSp delSp modSp new mod modClrScheme chgLayout">
        <pc:chgData name="Aloysius Gonzaga Pradnya S., S.T., M.Eng." userId="148ebb6d-a3ad-40dd-b151-f93b8cb89f27" providerId="ADAL" clId="{1AF1E340-64B5-4FD6-B9C4-D9CCCDD74E94}" dt="2024-11-19T06:58:44.169" v="348" actId="14100"/>
        <pc:sldMkLst>
          <pc:docMk/>
          <pc:sldMk cId="1996758717" sldId="490"/>
        </pc:sldMkLst>
        <pc:spChg chg="mod">
          <ac:chgData name="Aloysius Gonzaga Pradnya S., S.T., M.Eng." userId="148ebb6d-a3ad-40dd-b151-f93b8cb89f27" providerId="ADAL" clId="{1AF1E340-64B5-4FD6-B9C4-D9CCCDD74E94}" dt="2024-11-19T06:58:37.754" v="347" actId="962"/>
          <ac:spMkLst>
            <pc:docMk/>
            <pc:sldMk cId="1996758717" sldId="490"/>
            <ac:spMk id="2" creationId="{B1A578C4-C551-072C-E03E-C03D06364E24}"/>
          </ac:spMkLst>
        </pc:spChg>
        <pc:spChg chg="del">
          <ac:chgData name="Aloysius Gonzaga Pradnya S., S.T., M.Eng." userId="148ebb6d-a3ad-40dd-b151-f93b8cb89f27" providerId="ADAL" clId="{1AF1E340-64B5-4FD6-B9C4-D9CCCDD74E94}" dt="2024-11-19T06:58:20.668" v="325"/>
          <ac:spMkLst>
            <pc:docMk/>
            <pc:sldMk cId="1996758717" sldId="490"/>
            <ac:spMk id="3" creationId="{3D49E796-6DF3-BA6E-95D0-D96DAB8DA795}"/>
          </ac:spMkLst>
        </pc:spChg>
        <pc:picChg chg="add mod">
          <ac:chgData name="Aloysius Gonzaga Pradnya S., S.T., M.Eng." userId="148ebb6d-a3ad-40dd-b151-f93b8cb89f27" providerId="ADAL" clId="{1AF1E340-64B5-4FD6-B9C4-D9CCCDD74E94}" dt="2024-11-19T06:58:44.169" v="348" actId="14100"/>
          <ac:picMkLst>
            <pc:docMk/>
            <pc:sldMk cId="1996758717" sldId="490"/>
            <ac:picMk id="9218" creationId="{B313E833-F444-7C3C-69F2-86B1EEF967F8}"/>
          </ac:picMkLst>
        </pc:picChg>
      </pc:sldChg>
      <pc:sldChg chg="addSp delSp modSp new mod">
        <pc:chgData name="Aloysius Gonzaga Pradnya S., S.T., M.Eng." userId="148ebb6d-a3ad-40dd-b151-f93b8cb89f27" providerId="ADAL" clId="{1AF1E340-64B5-4FD6-B9C4-D9CCCDD74E94}" dt="2024-11-19T07:00:48.124" v="368" actId="1076"/>
        <pc:sldMkLst>
          <pc:docMk/>
          <pc:sldMk cId="4281963862" sldId="491"/>
        </pc:sldMkLst>
        <pc:spChg chg="mod">
          <ac:chgData name="Aloysius Gonzaga Pradnya S., S.T., M.Eng." userId="148ebb6d-a3ad-40dd-b151-f93b8cb89f27" providerId="ADAL" clId="{1AF1E340-64B5-4FD6-B9C4-D9CCCDD74E94}" dt="2024-11-19T06:59:43.837" v="361" actId="207"/>
          <ac:spMkLst>
            <pc:docMk/>
            <pc:sldMk cId="4281963862" sldId="491"/>
            <ac:spMk id="2" creationId="{DEDA48D7-B9EF-1BA4-67E9-EB7DF9C00B70}"/>
          </ac:spMkLst>
        </pc:spChg>
        <pc:spChg chg="del">
          <ac:chgData name="Aloysius Gonzaga Pradnya S., S.T., M.Eng." userId="148ebb6d-a3ad-40dd-b151-f93b8cb89f27" providerId="ADAL" clId="{1AF1E340-64B5-4FD6-B9C4-D9CCCDD74E94}" dt="2024-11-19T06:59:29.594" v="351"/>
          <ac:spMkLst>
            <pc:docMk/>
            <pc:sldMk cId="4281963862" sldId="491"/>
            <ac:spMk id="3" creationId="{107305BB-BC7C-C57B-0008-D47EC9D38EE0}"/>
          </ac:spMkLst>
        </pc:spChg>
        <pc:spChg chg="add mod">
          <ac:chgData name="Aloysius Gonzaga Pradnya S., S.T., M.Eng." userId="148ebb6d-a3ad-40dd-b151-f93b8cb89f27" providerId="ADAL" clId="{1AF1E340-64B5-4FD6-B9C4-D9CCCDD74E94}" dt="2024-11-19T07:00:48.124" v="368" actId="1076"/>
          <ac:spMkLst>
            <pc:docMk/>
            <pc:sldMk cId="4281963862" sldId="491"/>
            <ac:spMk id="4" creationId="{AEE864FB-AE28-FD9F-36E9-3F4C32287836}"/>
          </ac:spMkLst>
        </pc:spChg>
        <pc:picChg chg="add mod">
          <ac:chgData name="Aloysius Gonzaga Pradnya S., S.T., M.Eng." userId="148ebb6d-a3ad-40dd-b151-f93b8cb89f27" providerId="ADAL" clId="{1AF1E340-64B5-4FD6-B9C4-D9CCCDD74E94}" dt="2024-11-19T06:59:29.594" v="351"/>
          <ac:picMkLst>
            <pc:docMk/>
            <pc:sldMk cId="4281963862" sldId="491"/>
            <ac:picMk id="10242" creationId="{5031A063-C83C-73EB-17A0-9FC9E1619EEB}"/>
          </ac:picMkLst>
        </pc:picChg>
      </pc:sldChg>
      <pc:sldChg chg="addSp delSp modSp new mod modClrScheme chgLayout">
        <pc:chgData name="Aloysius Gonzaga Pradnya S., S.T., M.Eng." userId="148ebb6d-a3ad-40dd-b151-f93b8cb89f27" providerId="ADAL" clId="{1AF1E340-64B5-4FD6-B9C4-D9CCCDD74E94}" dt="2024-11-19T08:36:51.426" v="383" actId="26606"/>
        <pc:sldMkLst>
          <pc:docMk/>
          <pc:sldMk cId="4203675352" sldId="492"/>
        </pc:sldMkLst>
        <pc:spChg chg="del">
          <ac:chgData name="Aloysius Gonzaga Pradnya S., S.T., M.Eng." userId="148ebb6d-a3ad-40dd-b151-f93b8cb89f27" providerId="ADAL" clId="{1AF1E340-64B5-4FD6-B9C4-D9CCCDD74E94}" dt="2024-11-19T08:04:08.968" v="373" actId="26606"/>
          <ac:spMkLst>
            <pc:docMk/>
            <pc:sldMk cId="4203675352" sldId="492"/>
            <ac:spMk id="2" creationId="{ACA314DB-B2DE-5FB2-1E8A-C2EDF1373AB6}"/>
          </ac:spMkLst>
        </pc:spChg>
        <pc:spChg chg="del mod">
          <ac:chgData name="Aloysius Gonzaga Pradnya S., S.T., M.Eng." userId="148ebb6d-a3ad-40dd-b151-f93b8cb89f27" providerId="ADAL" clId="{1AF1E340-64B5-4FD6-B9C4-D9CCCDD74E94}" dt="2024-11-19T08:04:02.418" v="371"/>
          <ac:spMkLst>
            <pc:docMk/>
            <pc:sldMk cId="4203675352" sldId="492"/>
            <ac:spMk id="3" creationId="{CE16F880-D633-87BF-A2FB-8D76319A27FA}"/>
          </ac:spMkLst>
        </pc:spChg>
        <pc:spChg chg="add del mod ord">
          <ac:chgData name="Aloysius Gonzaga Pradnya S., S.T., M.Eng." userId="148ebb6d-a3ad-40dd-b151-f93b8cb89f27" providerId="ADAL" clId="{1AF1E340-64B5-4FD6-B9C4-D9CCCDD74E94}" dt="2024-11-19T08:36:16.026" v="377" actId="26606"/>
          <ac:spMkLst>
            <pc:docMk/>
            <pc:sldMk cId="4203675352" sldId="492"/>
            <ac:spMk id="4" creationId="{85286B73-7B6E-9AF9-55C8-F8DAFE7828C2}"/>
          </ac:spMkLst>
        </pc:spChg>
        <pc:spChg chg="add mod ord">
          <ac:chgData name="Aloysius Gonzaga Pradnya S., S.T., M.Eng." userId="148ebb6d-a3ad-40dd-b151-f93b8cb89f27" providerId="ADAL" clId="{1AF1E340-64B5-4FD6-B9C4-D9CCCDD74E94}" dt="2024-11-19T08:36:51.426" v="383" actId="26606"/>
          <ac:spMkLst>
            <pc:docMk/>
            <pc:sldMk cId="4203675352" sldId="492"/>
            <ac:spMk id="11268" creationId="{06AFBBB3-F021-E0D4-9B4C-04663CAB7C46}"/>
          </ac:spMkLst>
        </pc:spChg>
        <pc:spChg chg="add del mod ord">
          <ac:chgData name="Aloysius Gonzaga Pradnya S., S.T., M.Eng." userId="148ebb6d-a3ad-40dd-b151-f93b8cb89f27" providerId="ADAL" clId="{1AF1E340-64B5-4FD6-B9C4-D9CCCDD74E94}" dt="2024-11-19T08:04:13.131" v="375" actId="700"/>
          <ac:spMkLst>
            <pc:docMk/>
            <pc:sldMk cId="4203675352" sldId="492"/>
            <ac:spMk id="11271" creationId="{E7544962-846F-E91A-BEA7-031B1F49F26E}"/>
          </ac:spMkLst>
        </pc:spChg>
        <pc:picChg chg="add mod ord">
          <ac:chgData name="Aloysius Gonzaga Pradnya S., S.T., M.Eng." userId="148ebb6d-a3ad-40dd-b151-f93b8cb89f27" providerId="ADAL" clId="{1AF1E340-64B5-4FD6-B9C4-D9CCCDD74E94}" dt="2024-11-19T08:36:51.426" v="383" actId="26606"/>
          <ac:picMkLst>
            <pc:docMk/>
            <pc:sldMk cId="4203675352" sldId="492"/>
            <ac:picMk id="11266" creationId="{1A465F69-FDE8-E671-1F5C-324964505B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043A6-0652-4D07-B4F0-90E18C535E5E}" type="datetimeFigureOut">
              <a:rPr lang="id-ID" smtClean="0"/>
              <a:t>19/11/2024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F564D6-5CA4-4A8E-B1B8-867293A9EF9C}" type="slidenum">
              <a:rPr lang="id-ID" smtClean="0"/>
              <a:t>‹#›</a:t>
            </a:fld>
            <a:endParaRPr lang="id-ID"/>
          </a:p>
        </p:txBody>
      </p:sp>
    </p:spTree>
    <p:extLst>
      <p:ext uri="{BB962C8B-B14F-4D97-AF65-F5344CB8AC3E}">
        <p14:creationId xmlns:p14="http://schemas.microsoft.com/office/powerpoint/2010/main" val="413989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AMPU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7108-1961-45C0-B5AA-CF59ED57C568}"/>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1FA8DBE9-0C14-47E9-BA9B-E5E85750A2A2}"/>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421996299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ISI 3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52588922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IS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333828" y="2249714"/>
            <a:ext cx="3164115" cy="1872343"/>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a:xfrm>
            <a:off x="4122056" y="1088571"/>
            <a:ext cx="7260771" cy="4986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56065805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ISI 4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333828" y="2249714"/>
            <a:ext cx="3164115" cy="1872343"/>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a:xfrm>
            <a:off x="4122056" y="1088571"/>
            <a:ext cx="7260771" cy="4986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153424099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PENUTU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03083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ENUTUP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56163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intro+bullets/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7712" y="779569"/>
            <a:ext cx="9389571" cy="786472"/>
          </a:xfrm>
        </p:spPr>
        <p:txBody>
          <a:bodyPr/>
          <a:lstStyle>
            <a:lvl1pPr>
              <a:defRPr lang="en-US" sz="3733" kern="1200" dirty="0">
                <a:solidFill>
                  <a:srgbClr val="C1CD23"/>
                </a:solidFill>
                <a:latin typeface="Museo Slab 500" charset="0"/>
                <a:ea typeface="+mj-ea"/>
                <a:cs typeface="+mj-cs"/>
              </a:defRPr>
            </a:lvl1pPr>
          </a:lstStyle>
          <a:p>
            <a:r>
              <a:rPr lang="en-US"/>
              <a:t>Your title here…</a:t>
            </a:r>
          </a:p>
        </p:txBody>
      </p:sp>
      <p:sp>
        <p:nvSpPr>
          <p:cNvPr id="3" name="Content Placeholder 2"/>
          <p:cNvSpPr>
            <a:spLocks noGrp="1"/>
          </p:cNvSpPr>
          <p:nvPr>
            <p:ph idx="1"/>
          </p:nvPr>
        </p:nvSpPr>
        <p:spPr>
          <a:xfrm>
            <a:off x="2010691" y="2650050"/>
            <a:ext cx="8510164" cy="3315292"/>
          </a:xfrm>
        </p:spPr>
        <p:txBody>
          <a:bodyPr/>
          <a:lstStyle>
            <a:lvl3pPr>
              <a:defRPr>
                <a:solidFill>
                  <a:srgbClr val="D9D9D9"/>
                </a:solidFill>
              </a:defRPr>
            </a:lvl3pPr>
            <a:lvl4pPr>
              <a:defRPr>
                <a:solidFill>
                  <a:srgbClr val="D9D9D9"/>
                </a:solidFill>
              </a:defRPr>
            </a:lvl4pPr>
            <a:lvl5pPr>
              <a:defRPr>
                <a:solidFill>
                  <a:srgbClr val="D9D9D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p:cNvSpPr>
            <a:spLocks noGrp="1"/>
          </p:cNvSpPr>
          <p:nvPr>
            <p:ph type="body" sz="quarter" idx="10" hasCustomPrompt="1"/>
          </p:nvPr>
        </p:nvSpPr>
        <p:spPr>
          <a:xfrm>
            <a:off x="2010691" y="1587115"/>
            <a:ext cx="8436592" cy="939800"/>
          </a:xfrm>
        </p:spPr>
        <p:txBody>
          <a:bodyPr/>
          <a:lstStyle>
            <a:lvl1pPr marL="24383" indent="0">
              <a:buFontTx/>
              <a:buNone/>
              <a:defRPr baseline="0">
                <a:solidFill>
                  <a:schemeClr val="tx1"/>
                </a:solidFill>
              </a:defRPr>
            </a:lvl1pPr>
            <a:lvl2pPr marL="512051" indent="0">
              <a:buNone/>
              <a:defRPr/>
            </a:lvl2pPr>
            <a:lvl3pPr marL="999719" indent="0">
              <a:buFontTx/>
              <a:buNone/>
              <a:defRPr/>
            </a:lvl3pPr>
            <a:lvl4pPr marL="1487387" indent="0">
              <a:buFontTx/>
              <a:buNone/>
              <a:defRPr/>
            </a:lvl4pPr>
            <a:lvl5pPr marL="1853138" indent="0">
              <a:buFontTx/>
              <a:buNone/>
              <a:defRPr/>
            </a:lvl5pPr>
          </a:lstStyle>
          <a:p>
            <a:pPr lvl="0"/>
            <a:r>
              <a:rPr lang="en-US"/>
              <a:t>Introduction copy here...</a:t>
            </a:r>
          </a:p>
        </p:txBody>
      </p:sp>
      <p:sp>
        <p:nvSpPr>
          <p:cNvPr id="5" name="Right Triangle 4"/>
          <p:cNvSpPr/>
          <p:nvPr userDrawn="1"/>
        </p:nvSpPr>
        <p:spPr>
          <a:xfrm rot="10800000" flipV="1">
            <a:off x="9748741" y="6540477"/>
            <a:ext cx="2443260" cy="317523"/>
          </a:xfrm>
          <a:prstGeom prst="rtTriangle">
            <a:avLst/>
          </a:prstGeom>
          <a:solidFill>
            <a:schemeClr val="accent3">
              <a:alpha val="35000"/>
            </a:schemeClr>
          </a:solidFill>
          <a:ln>
            <a:noFill/>
          </a:ln>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6" name="Right Triangle 5"/>
          <p:cNvSpPr/>
          <p:nvPr userDrawn="1"/>
        </p:nvSpPr>
        <p:spPr>
          <a:xfrm rot="10800000" flipV="1">
            <a:off x="11850464" y="6341276"/>
            <a:ext cx="341536" cy="527651"/>
          </a:xfrm>
          <a:prstGeom prst="rtTriangle">
            <a:avLst/>
          </a:prstGeom>
          <a:solidFill>
            <a:schemeClr val="accent3">
              <a:alpha val="35000"/>
            </a:schemeClr>
          </a:solidFill>
          <a:ln>
            <a:noFill/>
          </a:ln>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8" name="Right Triangle 7"/>
          <p:cNvSpPr/>
          <p:nvPr userDrawn="1"/>
        </p:nvSpPr>
        <p:spPr>
          <a:xfrm flipV="1">
            <a:off x="13334" y="1"/>
            <a:ext cx="9506927" cy="650047"/>
          </a:xfrm>
          <a:prstGeom prst="rtTriangle">
            <a:avLst/>
          </a:prstGeom>
          <a:solidFill>
            <a:schemeClr val="accent3">
              <a:alpha val="35000"/>
            </a:schemeClr>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
        <p:nvSpPr>
          <p:cNvPr id="9" name="Right Triangle 8"/>
          <p:cNvSpPr/>
          <p:nvPr userDrawn="1"/>
        </p:nvSpPr>
        <p:spPr>
          <a:xfrm flipH="1" flipV="1">
            <a:off x="5493484" y="12387"/>
            <a:ext cx="6698515" cy="437645"/>
          </a:xfrm>
          <a:prstGeom prst="rtTriangle">
            <a:avLst/>
          </a:prstGeom>
          <a:solidFill>
            <a:schemeClr val="accent3">
              <a:alpha val="23000"/>
            </a:schemeClr>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Tree>
    <p:extLst>
      <p:ext uri="{BB962C8B-B14F-4D97-AF65-F5344CB8AC3E}">
        <p14:creationId xmlns:p14="http://schemas.microsoft.com/office/powerpoint/2010/main" val="327679476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6"/>
            <a:ext cx="109728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2024/11/19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9" name="Title 18"/>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79461750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7934" y="1905000"/>
            <a:ext cx="5628217"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9351" y="1905000"/>
            <a:ext cx="5628216"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E6D51073-9A74-4D0A-82F5-7876E72F2613}" type="slidenum">
              <a:rPr lang="en-US" altLang="en-US"/>
              <a:pPr>
                <a:defRPr/>
              </a:pPr>
              <a:t>‹#›</a:t>
            </a:fld>
            <a:endParaRPr lang="en-US" altLang="en-US"/>
          </a:p>
        </p:txBody>
      </p:sp>
    </p:spTree>
    <p:extLst>
      <p:ext uri="{BB962C8B-B14F-4D97-AF65-F5344CB8AC3E}">
        <p14:creationId xmlns:p14="http://schemas.microsoft.com/office/powerpoint/2010/main" val="391253856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17AA8E44-118D-49E1-9996-B21B6D697371}" type="slidenum">
              <a:rPr lang="en-US" altLang="en-US"/>
              <a:pPr>
                <a:defRPr/>
              </a:pPr>
              <a:t>‹#›</a:t>
            </a:fld>
            <a:endParaRPr lang="en-US" altLang="en-US"/>
          </a:p>
        </p:txBody>
      </p:sp>
    </p:spTree>
    <p:extLst>
      <p:ext uri="{BB962C8B-B14F-4D97-AF65-F5344CB8AC3E}">
        <p14:creationId xmlns:p14="http://schemas.microsoft.com/office/powerpoint/2010/main" val="21811794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MPU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7B3710-27D6-47F8-B97B-F20DF607FE5E}"/>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a:p>
        </p:txBody>
      </p:sp>
      <p:sp>
        <p:nvSpPr>
          <p:cNvPr id="5" name="Subtitle 2">
            <a:extLst>
              <a:ext uri="{FF2B5EF4-FFF2-40B4-BE49-F238E27FC236}">
                <a16:creationId xmlns:a16="http://schemas.microsoft.com/office/drawing/2014/main" id="{18F5A739-6536-4832-9E63-D18CF3CE381F}"/>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296035658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MPUL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B0D3AB-27C0-498A-9FF0-99E74CCAF9EA}"/>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a:p>
        </p:txBody>
      </p:sp>
      <p:sp>
        <p:nvSpPr>
          <p:cNvPr id="5" name="Subtitle 2">
            <a:extLst>
              <a:ext uri="{FF2B5EF4-FFF2-40B4-BE49-F238E27FC236}">
                <a16:creationId xmlns:a16="http://schemas.microsoft.com/office/drawing/2014/main" id="{90F80C4E-35B2-4475-BBA4-56373C3C136E}"/>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205392425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MPUL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04FF83-A851-4809-80E8-49AD823A67F6}"/>
              </a:ext>
            </a:extLst>
          </p:cNvPr>
          <p:cNvSpPr>
            <a:spLocks noGrp="1"/>
          </p:cNvSpPr>
          <p:nvPr>
            <p:ph type="ctrTitle"/>
          </p:nvPr>
        </p:nvSpPr>
        <p:spPr>
          <a:xfrm>
            <a:off x="4336472" y="1343891"/>
            <a:ext cx="6622473" cy="2410691"/>
          </a:xfrm>
        </p:spPr>
        <p:txBody>
          <a:bodyPr anchor="b"/>
          <a:lstStyle>
            <a:lvl1pPr algn="ctr">
              <a:defRPr sz="6000"/>
            </a:lvl1pPr>
          </a:lstStyle>
          <a:p>
            <a:r>
              <a:rPr lang="en-US"/>
              <a:t>Click to edit Master title style</a:t>
            </a:r>
            <a:endParaRPr lang="en-ID"/>
          </a:p>
        </p:txBody>
      </p:sp>
      <p:sp>
        <p:nvSpPr>
          <p:cNvPr id="5" name="Subtitle 2">
            <a:extLst>
              <a:ext uri="{FF2B5EF4-FFF2-40B4-BE49-F238E27FC236}">
                <a16:creationId xmlns:a16="http://schemas.microsoft.com/office/drawing/2014/main" id="{69F5CC59-7465-4165-A2F3-B49D3E3E0D4E}"/>
              </a:ext>
            </a:extLst>
          </p:cNvPr>
          <p:cNvSpPr>
            <a:spLocks noGrp="1"/>
          </p:cNvSpPr>
          <p:nvPr>
            <p:ph type="subTitle" idx="1"/>
          </p:nvPr>
        </p:nvSpPr>
        <p:spPr>
          <a:xfrm>
            <a:off x="4336472" y="3893127"/>
            <a:ext cx="6622473" cy="16209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48412333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S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72461660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ISI 1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23909895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S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9387878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ISI 2 (Englis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88805581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S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60D-D14D-4678-BF69-E9F803B2AF0B}"/>
              </a:ext>
            </a:extLst>
          </p:cNvPr>
          <p:cNvSpPr>
            <a:spLocks noGrp="1"/>
          </p:cNvSpPr>
          <p:nvPr>
            <p:ph type="title"/>
          </p:nvPr>
        </p:nvSpPr>
        <p:spPr>
          <a:xfrm>
            <a:off x="838200" y="1152637"/>
            <a:ext cx="10515600" cy="493601"/>
          </a:xfrm>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262D1F-9E17-47FD-B270-9928B11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40760179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2C3234-8AB7-4037-9BE3-677AB4532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FA21C19-3241-4F4E-8C05-7083D42D6F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8CE8DBB-32F6-426E-8A32-9C38DBB916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25330-1899-48E0-9E66-54A1E8BB8185}" type="datetimeFigureOut">
              <a:rPr lang="en-ID" smtClean="0"/>
              <a:t>19/11/2024</a:t>
            </a:fld>
            <a:endParaRPr lang="en-ID"/>
          </a:p>
        </p:txBody>
      </p:sp>
      <p:sp>
        <p:nvSpPr>
          <p:cNvPr id="5" name="Footer Placeholder 4">
            <a:extLst>
              <a:ext uri="{FF2B5EF4-FFF2-40B4-BE49-F238E27FC236}">
                <a16:creationId xmlns:a16="http://schemas.microsoft.com/office/drawing/2014/main" id="{4C30485F-D96F-450B-B89D-7215F42455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B65B62CD-DE28-4B5E-8522-0804D7110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36622-CCC3-46A4-8823-378B10566BFD}" type="slidenum">
              <a:rPr lang="en-ID" smtClean="0"/>
              <a:t>‹#›</a:t>
            </a:fld>
            <a:endParaRPr lang="en-ID"/>
          </a:p>
        </p:txBody>
      </p:sp>
    </p:spTree>
    <p:extLst>
      <p:ext uri="{BB962C8B-B14F-4D97-AF65-F5344CB8AC3E}">
        <p14:creationId xmlns:p14="http://schemas.microsoft.com/office/powerpoint/2010/main" val="1033435835"/>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64" r:id="rId3"/>
    <p:sldLayoutId id="2147483665" r:id="rId4"/>
    <p:sldLayoutId id="2147483650" r:id="rId5"/>
    <p:sldLayoutId id="2147483671" r:id="rId6"/>
    <p:sldLayoutId id="2147483660" r:id="rId7"/>
    <p:sldLayoutId id="2147483668" r:id="rId8"/>
    <p:sldLayoutId id="2147483661" r:id="rId9"/>
    <p:sldLayoutId id="2147483667" r:id="rId10"/>
    <p:sldLayoutId id="2147483662" r:id="rId11"/>
    <p:sldLayoutId id="2147483670" r:id="rId12"/>
    <p:sldLayoutId id="2147483655" r:id="rId13"/>
    <p:sldLayoutId id="2147483672" r:id="rId14"/>
    <p:sldLayoutId id="2147483673" r:id="rId15"/>
    <p:sldLayoutId id="2147483674" r:id="rId16"/>
    <p:sldLayoutId id="2147483675" r:id="rId17"/>
    <p:sldLayoutId id="2147483676" r:id="rId18"/>
  </p:sldLayoutIdLst>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hyperlink" Target="https://www.aibutsimple.com/p/convolutional-neural-networks-simplifie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5.emf"/><Relationship Id="rId1" Type="http://schemas.openxmlformats.org/officeDocument/2006/relationships/slideLayout" Target="../slideLayouts/slideLayout8.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www.aibutsimple.com/p/modern-convolutional-neural-network-architectures" TargetMode="External"/><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www.aibutsimple.com/p/modern-convolutional-neural-network-architectures" TargetMode="External"/><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s://www.aibutsimple.com/p/modern-convolutional-neural-network-architectures" TargetMode="External"/><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aibutsimple.com/p/convolutional-neural-networks-simplified" TargetMode="External"/><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editoy.com/posts/4629" TargetMode="External"/><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youtu.be/pj9-rr1wDhM?si=JxpupZ-fKHZt-mns"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A0CACC-D8B2-431B-B665-71D0D12E299E}"/>
              </a:ext>
            </a:extLst>
          </p:cNvPr>
          <p:cNvSpPr>
            <a:spLocks noGrp="1"/>
          </p:cNvSpPr>
          <p:nvPr>
            <p:ph type="ctrTitle"/>
          </p:nvPr>
        </p:nvSpPr>
        <p:spPr>
          <a:xfrm>
            <a:off x="4336472" y="1343891"/>
            <a:ext cx="6622473" cy="2410691"/>
          </a:xfrm>
        </p:spPr>
        <p:txBody>
          <a:bodyPr>
            <a:normAutofit fontScale="90000"/>
          </a:bodyPr>
          <a:lstStyle/>
          <a:p>
            <a:r>
              <a:rPr lang="en-US" sz="5600" err="1"/>
              <a:t>Pembelajaran</a:t>
            </a:r>
            <a:r>
              <a:rPr lang="en-US" sz="5600"/>
              <a:t> </a:t>
            </a:r>
            <a:r>
              <a:rPr lang="en-US" sz="5600" err="1"/>
              <a:t>Mesin</a:t>
            </a:r>
            <a:r>
              <a:rPr lang="en-US" sz="5600"/>
              <a:t> dan </a:t>
            </a:r>
            <a:r>
              <a:rPr lang="en-US" sz="5600" err="1"/>
              <a:t>Pembelajaran</a:t>
            </a:r>
            <a:r>
              <a:rPr lang="en-US" sz="5600"/>
              <a:t> </a:t>
            </a:r>
            <a:r>
              <a:rPr lang="en-US" sz="5600" err="1"/>
              <a:t>Mendalam</a:t>
            </a:r>
            <a:br>
              <a:rPr lang="id-ID"/>
            </a:br>
            <a:r>
              <a:rPr lang="id-ID" sz="4400" i="1"/>
              <a:t>#</a:t>
            </a:r>
            <a:r>
              <a:rPr lang="en-US" sz="4400" i="1"/>
              <a:t>6 Convolutional Neural Network</a:t>
            </a:r>
            <a:endParaRPr lang="en-ID" sz="4400" i="1"/>
          </a:p>
        </p:txBody>
      </p:sp>
      <p:sp>
        <p:nvSpPr>
          <p:cNvPr id="5" name="Subtitle 2">
            <a:extLst>
              <a:ext uri="{FF2B5EF4-FFF2-40B4-BE49-F238E27FC236}">
                <a16:creationId xmlns:a16="http://schemas.microsoft.com/office/drawing/2014/main" id="{64FB6852-A530-4C15-A799-37E7610ED564}"/>
              </a:ext>
            </a:extLst>
          </p:cNvPr>
          <p:cNvSpPr>
            <a:spLocks noGrp="1"/>
          </p:cNvSpPr>
          <p:nvPr>
            <p:ph type="subTitle" idx="1"/>
          </p:nvPr>
        </p:nvSpPr>
        <p:spPr>
          <a:xfrm>
            <a:off x="4336472" y="4468221"/>
            <a:ext cx="6622473" cy="1620981"/>
          </a:xfrm>
        </p:spPr>
        <p:txBody>
          <a:bodyPr>
            <a:normAutofit/>
          </a:bodyPr>
          <a:lstStyle/>
          <a:p>
            <a:r>
              <a:rPr lang="id-ID"/>
              <a:t>Semester </a:t>
            </a:r>
            <a:r>
              <a:rPr lang="en-US" err="1"/>
              <a:t>Gasal</a:t>
            </a:r>
            <a:r>
              <a:rPr lang="id-ID"/>
              <a:t> 202</a:t>
            </a:r>
            <a:r>
              <a:rPr lang="en-US"/>
              <a:t>4</a:t>
            </a:r>
            <a:r>
              <a:rPr lang="id-ID"/>
              <a:t>/202</a:t>
            </a:r>
            <a:r>
              <a:rPr lang="en-US"/>
              <a:t>5</a:t>
            </a:r>
          </a:p>
          <a:p>
            <a:r>
              <a:rPr lang="id-ID"/>
              <a:t>Prodi Informatika</a:t>
            </a:r>
          </a:p>
          <a:p>
            <a:r>
              <a:rPr lang="id-ID"/>
              <a:t>Universitas Atma Jaya Yogyakarta</a:t>
            </a:r>
          </a:p>
        </p:txBody>
      </p:sp>
    </p:spTree>
    <p:extLst>
      <p:ext uri="{BB962C8B-B14F-4D97-AF65-F5344CB8AC3E}">
        <p14:creationId xmlns:p14="http://schemas.microsoft.com/office/powerpoint/2010/main" val="117544455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8CB1-AF4F-4727-431E-54328F00CEFE}"/>
              </a:ext>
            </a:extLst>
          </p:cNvPr>
          <p:cNvSpPr>
            <a:spLocks noGrp="1"/>
          </p:cNvSpPr>
          <p:nvPr>
            <p:ph type="title"/>
          </p:nvPr>
        </p:nvSpPr>
        <p:spPr/>
        <p:txBody>
          <a:bodyPr>
            <a:normAutofit fontScale="90000"/>
          </a:bodyPr>
          <a:lstStyle/>
          <a:p>
            <a:r>
              <a:rPr lang="id-ID">
                <a:ea typeface="Calibri Light"/>
                <a:cs typeface="Calibri Light"/>
              </a:rPr>
              <a:t>CNN</a:t>
            </a:r>
          </a:p>
        </p:txBody>
      </p:sp>
      <p:sp>
        <p:nvSpPr>
          <p:cNvPr id="3" name="Content Placeholder 2">
            <a:extLst>
              <a:ext uri="{FF2B5EF4-FFF2-40B4-BE49-F238E27FC236}">
                <a16:creationId xmlns:a16="http://schemas.microsoft.com/office/drawing/2014/main" id="{40345E60-B1F3-7ED7-B2F3-D42B81317BA4}"/>
              </a:ext>
            </a:extLst>
          </p:cNvPr>
          <p:cNvSpPr>
            <a:spLocks noGrp="1"/>
          </p:cNvSpPr>
          <p:nvPr>
            <p:ph idx="1"/>
          </p:nvPr>
        </p:nvSpPr>
        <p:spPr/>
        <p:txBody>
          <a:bodyPr vert="horz" lIns="91440" tIns="45720" rIns="91440" bIns="45720" rtlCol="0" anchor="t">
            <a:normAutofit/>
          </a:bodyPr>
          <a:lstStyle/>
          <a:p>
            <a:r>
              <a:rPr lang="en-US"/>
              <a:t>CNNs typically </a:t>
            </a:r>
            <a:r>
              <a:rPr lang="en-US" b="1"/>
              <a:t>exhibit exceptional performance on problems involving images</a:t>
            </a:r>
            <a:r>
              <a:rPr lang="en-US"/>
              <a:t>, mostly attributable to two key concepts:</a:t>
            </a:r>
            <a:endParaRPr lang="id-ID"/>
          </a:p>
          <a:p>
            <a:r>
              <a:rPr lang="en-US"/>
              <a:t>Sparse connectivity: </a:t>
            </a:r>
            <a:r>
              <a:rPr lang="en-US" b="1"/>
              <a:t>Only a little region of pixels in the feature map is related to a single element</a:t>
            </a:r>
            <a:r>
              <a:rPr lang="en-US"/>
              <a:t>. (In contrast to connecting to the entire input image, like with MLPs, this is substantially different).</a:t>
            </a:r>
            <a:endParaRPr lang="id-ID"/>
          </a:p>
          <a:p>
            <a:r>
              <a:rPr lang="en-US"/>
              <a:t>Parameter sharing: </a:t>
            </a:r>
            <a:r>
              <a:rPr lang="en-US" b="1"/>
              <a:t>Different input image patches are assigned the same weights</a:t>
            </a:r>
            <a:r>
              <a:rPr lang="en-US"/>
              <a:t>.</a:t>
            </a:r>
            <a:endParaRPr lang="en-US">
              <a:ea typeface="+mn-lt"/>
              <a:cs typeface="+mn-lt"/>
            </a:endParaRPr>
          </a:p>
          <a:p>
            <a:endParaRPr lang="en-US">
              <a:ea typeface="Calibri"/>
              <a:cs typeface="Calibri"/>
            </a:endParaRPr>
          </a:p>
        </p:txBody>
      </p:sp>
    </p:spTree>
    <p:extLst>
      <p:ext uri="{BB962C8B-B14F-4D97-AF65-F5344CB8AC3E}">
        <p14:creationId xmlns:p14="http://schemas.microsoft.com/office/powerpoint/2010/main" val="229112644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EFF3F-DC61-FA91-4633-8F68977E5E22}"/>
              </a:ext>
            </a:extLst>
          </p:cNvPr>
          <p:cNvSpPr>
            <a:spLocks noGrp="1"/>
          </p:cNvSpPr>
          <p:nvPr>
            <p:ph type="title"/>
          </p:nvPr>
        </p:nvSpPr>
        <p:spPr/>
        <p:txBody>
          <a:bodyPr>
            <a:normAutofit fontScale="90000"/>
          </a:bodyPr>
          <a:lstStyle/>
          <a:p>
            <a:r>
              <a:rPr lang="id-ID">
                <a:ea typeface="Calibri Light"/>
                <a:cs typeface="Calibri Light"/>
              </a:rPr>
              <a:t>CNN</a:t>
            </a:r>
          </a:p>
        </p:txBody>
      </p:sp>
      <p:sp>
        <p:nvSpPr>
          <p:cNvPr id="3" name="Content Placeholder 2">
            <a:extLst>
              <a:ext uri="{FF2B5EF4-FFF2-40B4-BE49-F238E27FC236}">
                <a16:creationId xmlns:a16="http://schemas.microsoft.com/office/drawing/2014/main" id="{3D125A1E-551E-37B3-E97A-0447ACCA8A04}"/>
              </a:ext>
            </a:extLst>
          </p:cNvPr>
          <p:cNvSpPr>
            <a:spLocks noGrp="1"/>
          </p:cNvSpPr>
          <p:nvPr>
            <p:ph idx="1"/>
          </p:nvPr>
        </p:nvSpPr>
        <p:spPr/>
        <p:txBody>
          <a:bodyPr vert="horz" lIns="91440" tIns="45720" rIns="91440" bIns="45720" rtlCol="0" anchor="t">
            <a:normAutofit lnSpcReduction="10000"/>
          </a:bodyPr>
          <a:lstStyle/>
          <a:p>
            <a:r>
              <a:rPr lang="en-US"/>
              <a:t>CNNs are usually </a:t>
            </a:r>
            <a:r>
              <a:rPr lang="en-US" b="1"/>
              <a:t>made up of multiple convolutional and subsampling layers, with one or more completely connected layers at the end</a:t>
            </a:r>
            <a:r>
              <a:rPr lang="en-US"/>
              <a:t>.</a:t>
            </a:r>
          </a:p>
          <a:p>
            <a:r>
              <a:rPr lang="en-US"/>
              <a:t>In essence, the fully linked layers comprise an MLP, in which each input unit (</a:t>
            </a:r>
            <a:r>
              <a:rPr lang="en-US" err="1"/>
              <a:t>i</a:t>
            </a:r>
            <a:r>
              <a:rPr lang="en-US"/>
              <a:t>) is connected to each output unit (j), each of which has weight W(</a:t>
            </a:r>
            <a:r>
              <a:rPr lang="en-US" err="1"/>
              <a:t>ij</a:t>
            </a:r>
            <a:r>
              <a:rPr lang="en-US"/>
              <a:t>).</a:t>
            </a:r>
          </a:p>
          <a:p>
            <a:r>
              <a:rPr lang="en-US"/>
              <a:t>It should be noted that subsampling layers, sometimes referred to as pooling layers, lack any learnable characteristics. For example, </a:t>
            </a:r>
            <a:r>
              <a:rPr lang="en-US" b="1"/>
              <a:t>pooling layers don't contain any weights or bias units</a:t>
            </a:r>
            <a:r>
              <a:rPr lang="en-US"/>
              <a:t>.</a:t>
            </a:r>
            <a:endParaRPr lang="id-ID"/>
          </a:p>
          <a:p>
            <a:r>
              <a:rPr lang="en-US"/>
              <a:t>Nonetheless, </a:t>
            </a:r>
            <a:r>
              <a:rPr lang="en-US" b="1"/>
              <a:t>training optimizes the weights and biases of the convolutional and fully connected layers</a:t>
            </a:r>
            <a:r>
              <a:rPr lang="en-US"/>
              <a:t>.</a:t>
            </a:r>
            <a:endParaRPr lang="id-ID">
              <a:ea typeface="Calibri"/>
              <a:cs typeface="Calibri"/>
            </a:endParaRPr>
          </a:p>
        </p:txBody>
      </p:sp>
    </p:spTree>
    <p:extLst>
      <p:ext uri="{BB962C8B-B14F-4D97-AF65-F5344CB8AC3E}">
        <p14:creationId xmlns:p14="http://schemas.microsoft.com/office/powerpoint/2010/main" val="407603044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a:solidFill>
                  <a:schemeClr val="bg1"/>
                </a:solidFill>
              </a:rPr>
              <a:t>CNN Layers</a:t>
            </a: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338901543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47147F-7E00-8C2A-96A9-B1C2C32E9AC6}"/>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layers</a:t>
            </a:r>
            <a:endParaRPr lang="id-ID" err="1"/>
          </a:p>
        </p:txBody>
      </p:sp>
      <p:sp>
        <p:nvSpPr>
          <p:cNvPr id="5" name="Content Placeholder 4">
            <a:extLst>
              <a:ext uri="{FF2B5EF4-FFF2-40B4-BE49-F238E27FC236}">
                <a16:creationId xmlns:a16="http://schemas.microsoft.com/office/drawing/2014/main" id="{5CDED72C-0252-8627-0668-2F791FF1D3E5}"/>
              </a:ext>
            </a:extLst>
          </p:cNvPr>
          <p:cNvSpPr>
            <a:spLocks noGrp="1"/>
          </p:cNvSpPr>
          <p:nvPr>
            <p:ph idx="1"/>
          </p:nvPr>
        </p:nvSpPr>
        <p:spPr/>
        <p:txBody>
          <a:bodyPr vert="horz" lIns="91440" tIns="45720" rIns="91440" bIns="45720" rtlCol="0" anchor="t">
            <a:normAutofit/>
          </a:bodyPr>
          <a:lstStyle/>
          <a:p>
            <a:r>
              <a:rPr lang="en-US" b="1"/>
              <a:t>Convolution layer, pooling layer, and fully connected layer</a:t>
            </a:r>
            <a:r>
              <a:rPr lang="en-US"/>
              <a:t> are the three types of layers in CNN.</a:t>
            </a:r>
          </a:p>
          <a:p>
            <a:r>
              <a:rPr lang="en-US"/>
              <a:t>A convolution network's essential component is its convolution layers. Convolution works with what's known as a </a:t>
            </a:r>
            <a:r>
              <a:rPr lang="en-US" b="1"/>
              <a:t>filter or kernel</a:t>
            </a:r>
            <a:r>
              <a:rPr lang="en-US"/>
              <a:t>.</a:t>
            </a:r>
            <a:endParaRPr lang="id-ID"/>
          </a:p>
          <a:p>
            <a:r>
              <a:rPr lang="en-US">
                <a:ea typeface="Calibri"/>
                <a:cs typeface="Calibri"/>
              </a:rPr>
              <a:t>A </a:t>
            </a:r>
            <a:r>
              <a:rPr lang="en-US" b="1">
                <a:ea typeface="Calibri"/>
                <a:cs typeface="Calibri"/>
              </a:rPr>
              <a:t>kernel</a:t>
            </a:r>
            <a:r>
              <a:rPr lang="en-US">
                <a:ea typeface="Calibri"/>
                <a:cs typeface="Calibri"/>
              </a:rPr>
              <a:t> is a small matrix of adjustable weights. During training, these weights are modified to help the network learn important features for the task at hand.</a:t>
            </a:r>
          </a:p>
          <a:p>
            <a:r>
              <a:rPr lang="en-US"/>
              <a:t>Neurons in the convolution layer are made up of width, height, and depth (W, H, D).</a:t>
            </a:r>
          </a:p>
        </p:txBody>
      </p:sp>
    </p:spTree>
    <p:extLst>
      <p:ext uri="{BB962C8B-B14F-4D97-AF65-F5344CB8AC3E}">
        <p14:creationId xmlns:p14="http://schemas.microsoft.com/office/powerpoint/2010/main" val="105916086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diagram of a diagram of a diagram&#10;&#10;Description automatically generated with medium confidence">
            <a:extLst>
              <a:ext uri="{FF2B5EF4-FFF2-40B4-BE49-F238E27FC236}">
                <a16:creationId xmlns:a16="http://schemas.microsoft.com/office/drawing/2014/main" id="{D1186556-3301-BDFD-302B-717E6A6BDB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3681" r="4" b="4"/>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404577733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56D20-8D74-9926-7A0D-D0DB84007583}"/>
              </a:ext>
            </a:extLst>
          </p:cNvPr>
          <p:cNvSpPr>
            <a:spLocks noGrp="1"/>
          </p:cNvSpPr>
          <p:nvPr>
            <p:ph type="title"/>
          </p:nvPr>
        </p:nvSpPr>
        <p:spPr/>
        <p:txBody>
          <a:bodyPr>
            <a:normAutofit fontScale="90000"/>
          </a:bodyPr>
          <a:lstStyle/>
          <a:p>
            <a:r>
              <a:rPr lang="id-ID">
                <a:ea typeface="Calibri Light"/>
                <a:cs typeface="Calibri Light"/>
              </a:rPr>
              <a:t>Convolution Layer</a:t>
            </a:r>
            <a:endParaRPr lang="id-ID"/>
          </a:p>
        </p:txBody>
      </p:sp>
      <p:pic>
        <p:nvPicPr>
          <p:cNvPr id="5" name="Content Placeholder 4">
            <a:extLst>
              <a:ext uri="{FF2B5EF4-FFF2-40B4-BE49-F238E27FC236}">
                <a16:creationId xmlns:a16="http://schemas.microsoft.com/office/drawing/2014/main" id="{DEA17D99-AE3C-065E-8BAC-FA329B11D15B}"/>
              </a:ext>
            </a:extLst>
          </p:cNvPr>
          <p:cNvPicPr>
            <a:picLocks noGrp="1" noChangeAspect="1"/>
          </p:cNvPicPr>
          <p:nvPr>
            <p:ph idx="1"/>
          </p:nvPr>
        </p:nvPicPr>
        <p:blipFill>
          <a:blip r:embed="rId2"/>
          <a:stretch>
            <a:fillRect/>
          </a:stretch>
        </p:blipFill>
        <p:spPr>
          <a:xfrm>
            <a:off x="962025" y="2000138"/>
            <a:ext cx="6629400" cy="3705225"/>
          </a:xfrm>
        </p:spPr>
      </p:pic>
      <p:pic>
        <p:nvPicPr>
          <p:cNvPr id="2050" name="Picture 2">
            <a:extLst>
              <a:ext uri="{FF2B5EF4-FFF2-40B4-BE49-F238E27FC236}">
                <a16:creationId xmlns:a16="http://schemas.microsoft.com/office/drawing/2014/main" id="{D3C246EE-2C4C-871A-21F7-F11D477A4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25" y="2000138"/>
            <a:ext cx="3762375" cy="3629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F75682-5037-8E93-FB51-F494CF3A85D8}"/>
              </a:ext>
            </a:extLst>
          </p:cNvPr>
          <p:cNvSpPr txBox="1"/>
          <p:nvPr/>
        </p:nvSpPr>
        <p:spPr>
          <a:xfrm>
            <a:off x="7068818" y="6059263"/>
            <a:ext cx="4807588" cy="369332"/>
          </a:xfrm>
          <a:prstGeom prst="rect">
            <a:avLst/>
          </a:prstGeom>
          <a:noFill/>
        </p:spPr>
        <p:txBody>
          <a:bodyPr wrap="square" rtlCol="0">
            <a:spAutoFit/>
          </a:bodyPr>
          <a:lstStyle/>
          <a:p>
            <a:pPr algn="ctr"/>
            <a:r>
              <a:rPr lang="id-ID">
                <a:hlinkClick r:id="rId4"/>
              </a:rPr>
              <a:t>Convolutional Neural Networks, Simplified</a:t>
            </a:r>
            <a:endParaRPr lang="id-ID"/>
          </a:p>
        </p:txBody>
      </p:sp>
      <p:sp>
        <p:nvSpPr>
          <p:cNvPr id="4" name="TextBox 3">
            <a:extLst>
              <a:ext uri="{FF2B5EF4-FFF2-40B4-BE49-F238E27FC236}">
                <a16:creationId xmlns:a16="http://schemas.microsoft.com/office/drawing/2014/main" id="{DFFE4DCD-2F36-1B69-059E-9BECDE0A87C3}"/>
              </a:ext>
            </a:extLst>
          </p:cNvPr>
          <p:cNvSpPr txBox="1"/>
          <p:nvPr/>
        </p:nvSpPr>
        <p:spPr>
          <a:xfrm>
            <a:off x="5495544" y="419681"/>
            <a:ext cx="5858256" cy="1959511"/>
          </a:xfrm>
          <a:prstGeom prst="rect">
            <a:avLst/>
          </a:prstGeom>
          <a:noFill/>
        </p:spPr>
        <p:txBody>
          <a:bodyPr wrap="square" rtlCol="0">
            <a:spAutoFit/>
          </a:bodyPr>
          <a:lstStyle/>
          <a:p>
            <a:pPr algn="l">
              <a:lnSpc>
                <a:spcPts val="1800"/>
              </a:lnSpc>
              <a:spcBef>
                <a:spcPts val="750"/>
              </a:spcBef>
            </a:pPr>
            <a:r>
              <a:rPr lang="en-US" b="0" i="0">
                <a:effectLst/>
              </a:rPr>
              <a:t>When the stride is set to 1, the filter moves one pixel at a time, both horizontally and vertically.</a:t>
            </a:r>
          </a:p>
          <a:p>
            <a:pPr algn="l">
              <a:lnSpc>
                <a:spcPts val="1800"/>
              </a:lnSpc>
              <a:spcBef>
                <a:spcPts val="750"/>
              </a:spcBef>
            </a:pPr>
            <a:r>
              <a:rPr lang="en-US" b="0" i="0">
                <a:effectLst/>
              </a:rPr>
              <a:t>When the stride is greater than 1, the filter skips some positions as it moves across the input image. (makes the feature map smaller)</a:t>
            </a:r>
          </a:p>
          <a:p>
            <a:pPr algn="l">
              <a:lnSpc>
                <a:spcPts val="1800"/>
              </a:lnSpc>
              <a:spcBef>
                <a:spcPts val="750"/>
              </a:spcBef>
            </a:pPr>
            <a:r>
              <a:rPr lang="en-US" b="0" i="0">
                <a:effectLst/>
              </a:rPr>
              <a:t>In the gif, the stride is 2.</a:t>
            </a:r>
          </a:p>
          <a:p>
            <a:endParaRPr lang="id-ID"/>
          </a:p>
        </p:txBody>
      </p:sp>
    </p:spTree>
    <p:extLst>
      <p:ext uri="{BB962C8B-B14F-4D97-AF65-F5344CB8AC3E}">
        <p14:creationId xmlns:p14="http://schemas.microsoft.com/office/powerpoint/2010/main" val="228784697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74CF-52C5-E433-7580-E01FFB924001}"/>
              </a:ext>
            </a:extLst>
          </p:cNvPr>
          <p:cNvSpPr>
            <a:spLocks noGrp="1"/>
          </p:cNvSpPr>
          <p:nvPr>
            <p:ph type="title"/>
          </p:nvPr>
        </p:nvSpPr>
        <p:spPr/>
        <p:txBody>
          <a:bodyPr>
            <a:normAutofit fontScale="90000"/>
          </a:bodyPr>
          <a:lstStyle/>
          <a:p>
            <a:r>
              <a:rPr lang="id-ID">
                <a:ea typeface="Calibri Light"/>
                <a:cs typeface="Calibri Light"/>
              </a:rPr>
              <a:t>Convolution Layer</a:t>
            </a:r>
            <a:endParaRPr lang="id-ID"/>
          </a:p>
        </p:txBody>
      </p:sp>
      <p:sp>
        <p:nvSpPr>
          <p:cNvPr id="3" name="Content Placeholder 2">
            <a:extLst>
              <a:ext uri="{FF2B5EF4-FFF2-40B4-BE49-F238E27FC236}">
                <a16:creationId xmlns:a16="http://schemas.microsoft.com/office/drawing/2014/main" id="{261DDF31-DBB2-87C3-6D0D-719AA7386A43}"/>
              </a:ext>
            </a:extLst>
          </p:cNvPr>
          <p:cNvSpPr>
            <a:spLocks noGrp="1"/>
          </p:cNvSpPr>
          <p:nvPr>
            <p:ph idx="1"/>
          </p:nvPr>
        </p:nvSpPr>
        <p:spPr/>
        <p:txBody>
          <a:bodyPr/>
          <a:lstStyle/>
          <a:p>
            <a:r>
              <a:rPr lang="en-US"/>
              <a:t>At each position, the kernel performs an </a:t>
            </a:r>
            <a:r>
              <a:rPr lang="en-US" b="1"/>
              <a:t>elementwise product</a:t>
            </a:r>
            <a:r>
              <a:rPr lang="en-US"/>
              <a:t> </a:t>
            </a:r>
            <a:r>
              <a:rPr lang="en-US" b="1"/>
              <a:t>between its weights and the corresponding values of the input data</a:t>
            </a:r>
            <a:r>
              <a:rPr lang="en-US"/>
              <a:t>, followed by </a:t>
            </a:r>
            <a:r>
              <a:rPr lang="en-US" b="1"/>
              <a:t>summing the result to get a single value</a:t>
            </a:r>
            <a:r>
              <a:rPr lang="en-US"/>
              <a:t>.</a:t>
            </a:r>
          </a:p>
          <a:p>
            <a:r>
              <a:rPr lang="en-US"/>
              <a:t>After sliding the kernel across the entire image, it </a:t>
            </a:r>
            <a:r>
              <a:rPr lang="en-US" b="1"/>
              <a:t>produces a two-dimensional representation known as a feature map</a:t>
            </a:r>
            <a:r>
              <a:rPr lang="en-US"/>
              <a:t>, which shows the importance of each region of the image.</a:t>
            </a:r>
          </a:p>
          <a:p>
            <a:r>
              <a:rPr lang="en-US"/>
              <a:t>Since convolution is a linear operation and images are non-linear, activation functions (such as </a:t>
            </a:r>
            <a:r>
              <a:rPr lang="en-US" err="1"/>
              <a:t>ReLU</a:t>
            </a:r>
            <a:r>
              <a:rPr lang="en-US"/>
              <a:t> and its variations) are used after the convolutional layer to introduce non-linearity to the feature map, facilitating faster convergence and better learning.</a:t>
            </a:r>
          </a:p>
          <a:p>
            <a:endParaRPr lang="en-US"/>
          </a:p>
          <a:p>
            <a:endParaRPr lang="id-ID"/>
          </a:p>
        </p:txBody>
      </p:sp>
    </p:spTree>
    <p:extLst>
      <p:ext uri="{BB962C8B-B14F-4D97-AF65-F5344CB8AC3E}">
        <p14:creationId xmlns:p14="http://schemas.microsoft.com/office/powerpoint/2010/main" val="48708694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40D8-685B-614D-2E95-64710C2C0254}"/>
              </a:ext>
            </a:extLst>
          </p:cNvPr>
          <p:cNvSpPr>
            <a:spLocks noGrp="1"/>
          </p:cNvSpPr>
          <p:nvPr>
            <p:ph type="title"/>
          </p:nvPr>
        </p:nvSpPr>
        <p:spPr/>
        <p:txBody>
          <a:bodyPr>
            <a:normAutofit fontScale="90000"/>
          </a:bodyPr>
          <a:lstStyle/>
          <a:p>
            <a:r>
              <a:rPr lang="id-ID" err="1">
                <a:ea typeface="Calibri Light"/>
                <a:cs typeface="Calibri Light"/>
              </a:rPr>
              <a:t>Convolution</a:t>
            </a:r>
            <a:r>
              <a:rPr lang="id-ID">
                <a:ea typeface="Calibri Light"/>
                <a:cs typeface="Calibri Light"/>
              </a:rPr>
              <a:t> layer </a:t>
            </a:r>
            <a:r>
              <a:rPr lang="id-ID" err="1">
                <a:ea typeface="Calibri Light"/>
                <a:cs typeface="Calibri Light"/>
              </a:rPr>
              <a:t>calculation</a:t>
            </a:r>
            <a:r>
              <a:rPr lang="id-ID">
                <a:ea typeface="Calibri Light"/>
                <a:cs typeface="Calibri Light"/>
              </a:rPr>
              <a:t> </a:t>
            </a:r>
            <a:r>
              <a:rPr lang="id-ID" err="1">
                <a:ea typeface="Calibri Light"/>
                <a:cs typeface="Calibri Light"/>
              </a:rPr>
              <a:t>example</a:t>
            </a:r>
            <a:endParaRPr lang="id-ID"/>
          </a:p>
        </p:txBody>
      </p:sp>
      <p:sp>
        <p:nvSpPr>
          <p:cNvPr id="3" name="Content Placeholder 2">
            <a:extLst>
              <a:ext uri="{FF2B5EF4-FFF2-40B4-BE49-F238E27FC236}">
                <a16:creationId xmlns:a16="http://schemas.microsoft.com/office/drawing/2014/main" id="{09125209-0BDC-5232-6187-F1E94C169CB1}"/>
              </a:ext>
            </a:extLst>
          </p:cNvPr>
          <p:cNvSpPr>
            <a:spLocks noGrp="1"/>
          </p:cNvSpPr>
          <p:nvPr>
            <p:ph idx="1"/>
          </p:nvPr>
        </p:nvSpPr>
        <p:spPr/>
        <p:txBody>
          <a:bodyPr vert="horz" lIns="91440" tIns="45720" rIns="91440" bIns="45720" rtlCol="0" anchor="t">
            <a:normAutofit fontScale="85000" lnSpcReduction="20000"/>
          </a:bodyPr>
          <a:lstStyle/>
          <a:p>
            <a:r>
              <a:rPr lang="id-ID"/>
              <a:t>Convolution layer requires 4 hyperparameters</a:t>
            </a:r>
          </a:p>
          <a:p>
            <a:r>
              <a:rPr lang="id-ID"/>
              <a:t>i. Number of Filters (K)</a:t>
            </a:r>
          </a:p>
          <a:p>
            <a:r>
              <a:rPr lang="id-ID"/>
              <a:t>ii. Shift of per pixel (S)</a:t>
            </a:r>
          </a:p>
          <a:p>
            <a:r>
              <a:rPr lang="id-ID"/>
              <a:t>iii. Filter Size (F)</a:t>
            </a:r>
          </a:p>
          <a:p>
            <a:r>
              <a:rPr lang="id-ID"/>
              <a:t>iv. Lots of zero padding (P)</a:t>
            </a:r>
          </a:p>
          <a:p>
            <a:endParaRPr lang="id-ID"/>
          </a:p>
          <a:p>
            <a:r>
              <a:rPr lang="id-ID"/>
              <a:t>Input from Convolution Layer W1×H1×D1</a:t>
            </a:r>
          </a:p>
          <a:p>
            <a:r>
              <a:rPr lang="id-ID"/>
              <a:t>Produces W2×H2×D2</a:t>
            </a:r>
          </a:p>
          <a:p>
            <a:r>
              <a:rPr lang="id-ID"/>
              <a:t>W2=((W1−F+2P)/S) +1</a:t>
            </a:r>
          </a:p>
          <a:p>
            <a:r>
              <a:rPr lang="id-ID"/>
              <a:t>H2=((H1−F+2P)/S) +1</a:t>
            </a:r>
          </a:p>
          <a:p>
            <a:r>
              <a:rPr lang="id-ID"/>
              <a:t>D2=K</a:t>
            </a:r>
          </a:p>
        </p:txBody>
      </p:sp>
    </p:spTree>
    <p:extLst>
      <p:ext uri="{BB962C8B-B14F-4D97-AF65-F5344CB8AC3E}">
        <p14:creationId xmlns:p14="http://schemas.microsoft.com/office/powerpoint/2010/main" val="335440032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27D0-3565-EC64-A121-814D664DC26F}"/>
              </a:ext>
            </a:extLst>
          </p:cNvPr>
          <p:cNvSpPr>
            <a:spLocks noGrp="1"/>
          </p:cNvSpPr>
          <p:nvPr>
            <p:ph type="title"/>
          </p:nvPr>
        </p:nvSpPr>
        <p:spPr/>
        <p:txBody>
          <a:bodyPr>
            <a:normAutofit fontScale="90000"/>
          </a:bodyPr>
          <a:lstStyle/>
          <a:p>
            <a:r>
              <a:rPr lang="id-ID" err="1">
                <a:ea typeface="Calibri Light"/>
                <a:cs typeface="Calibri Light"/>
              </a:rPr>
              <a:t>Convolution</a:t>
            </a:r>
            <a:r>
              <a:rPr lang="id-ID">
                <a:ea typeface="Calibri Light"/>
                <a:cs typeface="Calibri Light"/>
              </a:rPr>
              <a:t> layer </a:t>
            </a:r>
            <a:r>
              <a:rPr lang="id-ID" err="1">
                <a:ea typeface="Calibri Light"/>
                <a:cs typeface="Calibri Light"/>
              </a:rPr>
              <a:t>calculation</a:t>
            </a:r>
            <a:r>
              <a:rPr lang="id-ID">
                <a:ea typeface="Calibri Light"/>
                <a:cs typeface="Calibri Light"/>
              </a:rPr>
              <a:t> </a:t>
            </a:r>
            <a:r>
              <a:rPr lang="id-ID" err="1">
                <a:ea typeface="Calibri Light"/>
                <a:cs typeface="Calibri Light"/>
              </a:rPr>
              <a:t>example</a:t>
            </a:r>
            <a:endParaRPr lang="id-ID" err="1"/>
          </a:p>
        </p:txBody>
      </p:sp>
      <p:sp>
        <p:nvSpPr>
          <p:cNvPr id="3" name="Content Placeholder 2">
            <a:extLst>
              <a:ext uri="{FF2B5EF4-FFF2-40B4-BE49-F238E27FC236}">
                <a16:creationId xmlns:a16="http://schemas.microsoft.com/office/drawing/2014/main" id="{8A986D28-DE90-DCC7-9BD8-03528AE80FEA}"/>
              </a:ext>
            </a:extLst>
          </p:cNvPr>
          <p:cNvSpPr>
            <a:spLocks noGrp="1"/>
          </p:cNvSpPr>
          <p:nvPr>
            <p:ph idx="1"/>
          </p:nvPr>
        </p:nvSpPr>
        <p:spPr>
          <a:xfrm>
            <a:off x="838200" y="1825625"/>
            <a:ext cx="5257800" cy="4351338"/>
          </a:xfrm>
        </p:spPr>
        <p:txBody>
          <a:bodyPr>
            <a:normAutofit lnSpcReduction="10000"/>
          </a:bodyPr>
          <a:lstStyle/>
          <a:p>
            <a:r>
              <a:rPr lang="en-US"/>
              <a:t>Input Volume =&gt;</a:t>
            </a:r>
          </a:p>
          <a:p>
            <a:r>
              <a:rPr lang="en-US"/>
              <a:t>W1=5,</a:t>
            </a:r>
          </a:p>
          <a:p>
            <a:r>
              <a:rPr lang="en-US"/>
              <a:t>H1=5</a:t>
            </a:r>
          </a:p>
          <a:p>
            <a:r>
              <a:rPr lang="en-US"/>
              <a:t>D1=3</a:t>
            </a:r>
          </a:p>
          <a:p>
            <a:r>
              <a:rPr lang="en-US" err="1"/>
              <a:t>HyperParameters</a:t>
            </a:r>
            <a:r>
              <a:rPr lang="en-US"/>
              <a:t> =&gt;</a:t>
            </a:r>
          </a:p>
          <a:p>
            <a:r>
              <a:rPr lang="en-US"/>
              <a:t>K=2</a:t>
            </a:r>
          </a:p>
          <a:p>
            <a:r>
              <a:rPr lang="en-US"/>
              <a:t>F=3</a:t>
            </a:r>
          </a:p>
          <a:p>
            <a:r>
              <a:rPr lang="en-US"/>
              <a:t>S=2</a:t>
            </a:r>
          </a:p>
          <a:p>
            <a:r>
              <a:rPr lang="en-US"/>
              <a:t>P=1</a:t>
            </a:r>
            <a:endParaRPr lang="id-ID"/>
          </a:p>
        </p:txBody>
      </p:sp>
      <p:sp>
        <p:nvSpPr>
          <p:cNvPr id="8" name="Content Placeholder 2">
            <a:extLst>
              <a:ext uri="{FF2B5EF4-FFF2-40B4-BE49-F238E27FC236}">
                <a16:creationId xmlns:a16="http://schemas.microsoft.com/office/drawing/2014/main" id="{2E2DD165-45AD-E287-A4D0-BF78D8451969}"/>
              </a:ext>
            </a:extLst>
          </p:cNvPr>
          <p:cNvSpPr txBox="1">
            <a:spLocks/>
          </p:cNvSpPr>
          <p:nvPr/>
        </p:nvSpPr>
        <p:spPr>
          <a:xfrm>
            <a:off x="6096000" y="1825625"/>
            <a:ext cx="52578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Explanation :</a:t>
            </a:r>
          </a:p>
          <a:p>
            <a:r>
              <a:rPr lang="en-US"/>
              <a:t>There are 2 Filters (K == 2)</a:t>
            </a:r>
          </a:p>
          <a:p>
            <a:r>
              <a:rPr lang="en-US"/>
              <a:t>With size 3 x 3 (F == 3)</a:t>
            </a:r>
          </a:p>
          <a:p>
            <a:r>
              <a:rPr lang="en-US"/>
              <a:t>Stride 2 (S == 2)</a:t>
            </a:r>
          </a:p>
          <a:p>
            <a:r>
              <a:rPr lang="en-US"/>
              <a:t>Padding 1 (P == 1)</a:t>
            </a:r>
          </a:p>
          <a:p>
            <a:r>
              <a:rPr lang="id-ID" err="1"/>
              <a:t>Output</a:t>
            </a:r>
            <a:r>
              <a:rPr lang="id-ID"/>
              <a:t> =&gt;</a:t>
            </a:r>
          </a:p>
          <a:p>
            <a:r>
              <a:rPr lang="id-ID"/>
              <a:t>W2 =&gt; ((5-3+2)/2) + 1 == 3</a:t>
            </a:r>
          </a:p>
          <a:p>
            <a:r>
              <a:rPr lang="id-ID"/>
              <a:t>H2 =&gt; ((5-3+2)/2) + 1 == 3</a:t>
            </a:r>
          </a:p>
          <a:p>
            <a:r>
              <a:rPr lang="id-ID"/>
              <a:t>D2 =&gt; K == 2</a:t>
            </a:r>
          </a:p>
        </p:txBody>
      </p:sp>
    </p:spTree>
    <p:extLst>
      <p:ext uri="{BB962C8B-B14F-4D97-AF65-F5344CB8AC3E}">
        <p14:creationId xmlns:p14="http://schemas.microsoft.com/office/powerpoint/2010/main" val="242777132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F8C3-194E-0A99-2E5E-018E523E613B}"/>
              </a:ext>
            </a:extLst>
          </p:cNvPr>
          <p:cNvSpPr>
            <a:spLocks noGrp="1"/>
          </p:cNvSpPr>
          <p:nvPr>
            <p:ph type="title"/>
          </p:nvPr>
        </p:nvSpPr>
        <p:spPr/>
        <p:txBody>
          <a:bodyPr>
            <a:normAutofit fontScale="90000"/>
          </a:bodyPr>
          <a:lstStyle/>
          <a:p>
            <a:r>
              <a:rPr lang="id-ID" err="1">
                <a:ea typeface="Calibri Light"/>
                <a:cs typeface="Calibri Light"/>
              </a:rPr>
              <a:t>Pooling</a:t>
            </a:r>
            <a:r>
              <a:rPr lang="id-ID">
                <a:ea typeface="Calibri Light"/>
                <a:cs typeface="Calibri Light"/>
              </a:rPr>
              <a:t> layer</a:t>
            </a:r>
            <a:endParaRPr lang="id-ID"/>
          </a:p>
        </p:txBody>
      </p:sp>
      <p:sp>
        <p:nvSpPr>
          <p:cNvPr id="3" name="Content Placeholder 2">
            <a:extLst>
              <a:ext uri="{FF2B5EF4-FFF2-40B4-BE49-F238E27FC236}">
                <a16:creationId xmlns:a16="http://schemas.microsoft.com/office/drawing/2014/main" id="{C0D4AD28-A658-3A08-8B17-705432922083}"/>
              </a:ext>
            </a:extLst>
          </p:cNvPr>
          <p:cNvSpPr>
            <a:spLocks noGrp="1"/>
          </p:cNvSpPr>
          <p:nvPr>
            <p:ph idx="1"/>
          </p:nvPr>
        </p:nvSpPr>
        <p:spPr/>
        <p:txBody>
          <a:bodyPr vert="horz" lIns="91440" tIns="45720" rIns="91440" bIns="45720" rtlCol="0" anchor="t">
            <a:normAutofit/>
          </a:bodyPr>
          <a:lstStyle/>
          <a:p>
            <a:r>
              <a:rPr lang="en-US"/>
              <a:t>The pooling layer functions to reduce spatial size by using </a:t>
            </a:r>
            <a:r>
              <a:rPr lang="en-US" err="1"/>
              <a:t>downsampling</a:t>
            </a:r>
            <a:r>
              <a:rPr lang="en-US"/>
              <a:t> techniques. This is done to reduce the computational workload and prevent overfitting.</a:t>
            </a:r>
          </a:p>
          <a:p>
            <a:endParaRPr lang="id-ID"/>
          </a:p>
        </p:txBody>
      </p:sp>
      <p:pic>
        <p:nvPicPr>
          <p:cNvPr id="4" name="Picture 3">
            <a:extLst>
              <a:ext uri="{FF2B5EF4-FFF2-40B4-BE49-F238E27FC236}">
                <a16:creationId xmlns:a16="http://schemas.microsoft.com/office/drawing/2014/main" id="{C1E8ED4E-BB4A-B204-E380-B718B7ED97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5890" y="3085591"/>
            <a:ext cx="4300220" cy="3270759"/>
          </a:xfrm>
          <a:prstGeom prst="rect">
            <a:avLst/>
          </a:prstGeom>
          <a:noFill/>
          <a:ln>
            <a:noFill/>
          </a:ln>
        </p:spPr>
      </p:pic>
    </p:spTree>
    <p:extLst>
      <p:ext uri="{BB962C8B-B14F-4D97-AF65-F5344CB8AC3E}">
        <p14:creationId xmlns:p14="http://schemas.microsoft.com/office/powerpoint/2010/main" val="335605310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6E7A-A6CC-5B2D-9B0E-DDDB338ECDAB}"/>
              </a:ext>
            </a:extLst>
          </p:cNvPr>
          <p:cNvSpPr>
            <a:spLocks noGrp="1"/>
          </p:cNvSpPr>
          <p:nvPr>
            <p:ph type="title"/>
          </p:nvPr>
        </p:nvSpPr>
        <p:spPr/>
        <p:txBody>
          <a:bodyPr>
            <a:normAutofit fontScale="90000"/>
          </a:bodyPr>
          <a:lstStyle/>
          <a:p>
            <a:r>
              <a:rPr lang="en-US">
                <a:ea typeface="Calibri Light"/>
                <a:cs typeface="Calibri Light"/>
              </a:rPr>
              <a:t>Outline</a:t>
            </a:r>
            <a:endParaRPr lang="en-US"/>
          </a:p>
        </p:txBody>
      </p:sp>
      <p:sp>
        <p:nvSpPr>
          <p:cNvPr id="3" name="Subtitle 2">
            <a:extLst>
              <a:ext uri="{FF2B5EF4-FFF2-40B4-BE49-F238E27FC236}">
                <a16:creationId xmlns:a16="http://schemas.microsoft.com/office/drawing/2014/main" id="{5006FEBA-1D94-26F5-79B7-104B776F37EB}"/>
              </a:ext>
            </a:extLst>
          </p:cNvPr>
          <p:cNvSpPr>
            <a:spLocks noGrp="1"/>
          </p:cNvSpPr>
          <p:nvPr>
            <p:ph idx="1"/>
          </p:nvPr>
        </p:nvSpPr>
        <p:spPr/>
        <p:txBody>
          <a:bodyPr vert="horz" lIns="91440" tIns="45720" rIns="91440" bIns="45720" rtlCol="0" anchor="t">
            <a:normAutofit/>
          </a:bodyPr>
          <a:lstStyle/>
          <a:p>
            <a:r>
              <a:rPr lang="en-US">
                <a:ea typeface="Calibri"/>
                <a:cs typeface="Calibri"/>
              </a:rPr>
              <a:t>Convolutional Neural Network</a:t>
            </a:r>
          </a:p>
          <a:p>
            <a:r>
              <a:rPr lang="en-US">
                <a:ea typeface="Calibri"/>
                <a:cs typeface="Calibri"/>
              </a:rPr>
              <a:t>CNN Layers</a:t>
            </a:r>
          </a:p>
          <a:p>
            <a:r>
              <a:rPr lang="en-US">
                <a:ea typeface="Calibri"/>
                <a:cs typeface="Calibri"/>
              </a:rPr>
              <a:t>CNN Models' Architecture</a:t>
            </a:r>
          </a:p>
        </p:txBody>
      </p:sp>
    </p:spTree>
    <p:extLst>
      <p:ext uri="{BB962C8B-B14F-4D97-AF65-F5344CB8AC3E}">
        <p14:creationId xmlns:p14="http://schemas.microsoft.com/office/powerpoint/2010/main" val="246029999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of a diagram of a diagram&#10;&#10;Description automatically generated with medium confidence">
            <a:extLst>
              <a:ext uri="{FF2B5EF4-FFF2-40B4-BE49-F238E27FC236}">
                <a16:creationId xmlns:a16="http://schemas.microsoft.com/office/drawing/2014/main" id="{596B81BB-36C1-B98A-71E6-52038535A0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3681" r="4" b="4"/>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83602076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C405E72-C361-7A24-03DB-03C1FC3D2A31}"/>
              </a:ext>
            </a:extLst>
          </p:cNvPr>
          <p:cNvSpPr>
            <a:spLocks noGrp="1"/>
          </p:cNvSpPr>
          <p:nvPr>
            <p:ph type="title"/>
          </p:nvPr>
        </p:nvSpPr>
        <p:spPr>
          <a:xfrm>
            <a:off x="838200" y="1152637"/>
            <a:ext cx="10515600" cy="493601"/>
          </a:xfrm>
        </p:spPr>
        <p:txBody>
          <a:bodyPr>
            <a:normAutofit fontScale="90000"/>
          </a:bodyPr>
          <a:lstStyle/>
          <a:p>
            <a:r>
              <a:rPr lang="en-US">
                <a:ea typeface="Calibri Light"/>
                <a:cs typeface="Calibri Light"/>
              </a:rPr>
              <a:t>Pooling layer</a:t>
            </a:r>
            <a:endParaRPr lang="en-US"/>
          </a:p>
        </p:txBody>
      </p:sp>
      <p:pic>
        <p:nvPicPr>
          <p:cNvPr id="5" name="Content Placeholder 4">
            <a:extLst>
              <a:ext uri="{FF2B5EF4-FFF2-40B4-BE49-F238E27FC236}">
                <a16:creationId xmlns:a16="http://schemas.microsoft.com/office/drawing/2014/main" id="{BC8C6367-A570-B6DC-1769-3DAA46C23741}"/>
              </a:ext>
            </a:extLst>
          </p:cNvPr>
          <p:cNvPicPr>
            <a:picLocks noGrp="1" noChangeAspect="1"/>
          </p:cNvPicPr>
          <p:nvPr>
            <p:ph idx="1"/>
          </p:nvPr>
        </p:nvPicPr>
        <p:blipFill>
          <a:blip r:embed="rId2"/>
          <a:stretch>
            <a:fillRect/>
          </a:stretch>
        </p:blipFill>
        <p:spPr>
          <a:xfrm>
            <a:off x="1491409" y="1825625"/>
            <a:ext cx="9209182" cy="4351338"/>
          </a:xfrm>
          <a:noFill/>
        </p:spPr>
      </p:pic>
    </p:spTree>
    <p:extLst>
      <p:ext uri="{BB962C8B-B14F-4D97-AF65-F5344CB8AC3E}">
        <p14:creationId xmlns:p14="http://schemas.microsoft.com/office/powerpoint/2010/main" val="34448928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5F5E-CFCA-F9EF-B752-CC93B02340AE}"/>
              </a:ext>
            </a:extLst>
          </p:cNvPr>
          <p:cNvSpPr>
            <a:spLocks noGrp="1"/>
          </p:cNvSpPr>
          <p:nvPr>
            <p:ph type="title"/>
          </p:nvPr>
        </p:nvSpPr>
        <p:spPr/>
        <p:txBody>
          <a:bodyPr>
            <a:normAutofit fontScale="90000"/>
          </a:bodyPr>
          <a:lstStyle/>
          <a:p>
            <a:r>
              <a:rPr lang="id-ID" err="1">
                <a:ea typeface="Calibri Light"/>
                <a:cs typeface="Calibri Light"/>
              </a:rPr>
              <a:t>Pooling</a:t>
            </a:r>
            <a:r>
              <a:rPr lang="id-ID">
                <a:ea typeface="Calibri Light"/>
                <a:cs typeface="Calibri Light"/>
              </a:rPr>
              <a:t> layer </a:t>
            </a:r>
            <a:r>
              <a:rPr lang="id-ID" err="1">
                <a:ea typeface="Calibri Light"/>
                <a:cs typeface="Calibri Light"/>
              </a:rPr>
              <a:t>calculation</a:t>
            </a:r>
            <a:r>
              <a:rPr lang="id-ID">
                <a:ea typeface="Calibri Light"/>
                <a:cs typeface="Calibri Light"/>
              </a:rPr>
              <a:t> </a:t>
            </a:r>
            <a:r>
              <a:rPr lang="id-ID" err="1">
                <a:ea typeface="Calibri Light"/>
                <a:cs typeface="Calibri Light"/>
              </a:rPr>
              <a:t>example</a:t>
            </a:r>
          </a:p>
        </p:txBody>
      </p:sp>
      <p:sp>
        <p:nvSpPr>
          <p:cNvPr id="3" name="Content Placeholder 2">
            <a:extLst>
              <a:ext uri="{FF2B5EF4-FFF2-40B4-BE49-F238E27FC236}">
                <a16:creationId xmlns:a16="http://schemas.microsoft.com/office/drawing/2014/main" id="{D310EB76-FD07-54C3-74EE-676C0A1CEFC0}"/>
              </a:ext>
            </a:extLst>
          </p:cNvPr>
          <p:cNvSpPr>
            <a:spLocks noGrp="1"/>
          </p:cNvSpPr>
          <p:nvPr>
            <p:ph idx="1"/>
          </p:nvPr>
        </p:nvSpPr>
        <p:spPr/>
        <p:txBody>
          <a:bodyPr/>
          <a:lstStyle/>
          <a:p>
            <a:r>
              <a:rPr lang="en-US"/>
              <a:t>Receives input in the form of W1×H1×D1</a:t>
            </a:r>
          </a:p>
          <a:p>
            <a:r>
              <a:rPr lang="en-US"/>
              <a:t>Requires 2 Hyper Parameters</a:t>
            </a:r>
          </a:p>
          <a:p>
            <a:r>
              <a:rPr lang="en-US" err="1"/>
              <a:t>i</a:t>
            </a:r>
            <a:r>
              <a:rPr lang="en-US"/>
              <a:t>. Filter Size (F)</a:t>
            </a:r>
          </a:p>
          <a:p>
            <a:r>
              <a:rPr lang="en-US"/>
              <a:t>ii. Shift (S)</a:t>
            </a:r>
          </a:p>
          <a:p>
            <a:r>
              <a:rPr lang="en-US"/>
              <a:t>Generate W2×H2×D2 with the formula</a:t>
            </a:r>
          </a:p>
          <a:p>
            <a:r>
              <a:rPr lang="en-US"/>
              <a:t>o W2=(W1−F)/S+1</a:t>
            </a:r>
          </a:p>
          <a:p>
            <a:r>
              <a:rPr lang="en-US"/>
              <a:t>o H2=(H1−F)/S+1</a:t>
            </a:r>
          </a:p>
          <a:p>
            <a:r>
              <a:rPr lang="en-US"/>
              <a:t>o D2=D1</a:t>
            </a:r>
            <a:endParaRPr lang="id-ID"/>
          </a:p>
        </p:txBody>
      </p:sp>
    </p:spTree>
    <p:extLst>
      <p:ext uri="{BB962C8B-B14F-4D97-AF65-F5344CB8AC3E}">
        <p14:creationId xmlns:p14="http://schemas.microsoft.com/office/powerpoint/2010/main" val="355557882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47814-44A1-C8B0-7C41-F4911365A53A}"/>
              </a:ext>
            </a:extLst>
          </p:cNvPr>
          <p:cNvSpPr>
            <a:spLocks noGrp="1"/>
          </p:cNvSpPr>
          <p:nvPr>
            <p:ph type="title"/>
          </p:nvPr>
        </p:nvSpPr>
        <p:spPr/>
        <p:txBody>
          <a:bodyPr>
            <a:normAutofit fontScale="90000"/>
          </a:bodyPr>
          <a:lstStyle/>
          <a:p>
            <a:r>
              <a:rPr lang="id-ID" err="1">
                <a:ea typeface="Calibri Light"/>
                <a:cs typeface="Calibri Light"/>
              </a:rPr>
              <a:t>Pooling</a:t>
            </a:r>
            <a:r>
              <a:rPr lang="id-ID">
                <a:ea typeface="Calibri Light"/>
                <a:cs typeface="Calibri Light"/>
              </a:rPr>
              <a:t> layer </a:t>
            </a:r>
            <a:r>
              <a:rPr lang="id-ID" err="1">
                <a:ea typeface="Calibri Light"/>
                <a:cs typeface="Calibri Light"/>
              </a:rPr>
              <a:t>calculation</a:t>
            </a:r>
            <a:r>
              <a:rPr lang="id-ID">
                <a:ea typeface="Calibri Light"/>
                <a:cs typeface="Calibri Light"/>
              </a:rPr>
              <a:t> </a:t>
            </a:r>
            <a:r>
              <a:rPr lang="id-ID" err="1">
                <a:ea typeface="Calibri Light"/>
                <a:cs typeface="Calibri Light"/>
              </a:rPr>
              <a:t>example</a:t>
            </a:r>
          </a:p>
        </p:txBody>
      </p:sp>
      <p:sp>
        <p:nvSpPr>
          <p:cNvPr id="3" name="Content Placeholder 2">
            <a:extLst>
              <a:ext uri="{FF2B5EF4-FFF2-40B4-BE49-F238E27FC236}">
                <a16:creationId xmlns:a16="http://schemas.microsoft.com/office/drawing/2014/main" id="{17F31A8C-98CA-F3F0-FC93-C9D2CA8752B1}"/>
              </a:ext>
            </a:extLst>
          </p:cNvPr>
          <p:cNvSpPr>
            <a:spLocks noGrp="1"/>
          </p:cNvSpPr>
          <p:nvPr>
            <p:ph idx="1"/>
          </p:nvPr>
        </p:nvSpPr>
        <p:spPr/>
        <p:txBody>
          <a:bodyPr/>
          <a:lstStyle/>
          <a:p>
            <a:r>
              <a:rPr lang="en-US"/>
              <a:t>There are 2 functions in the pooling layer</a:t>
            </a:r>
          </a:p>
          <a:p>
            <a:r>
              <a:rPr lang="en-US"/>
              <a:t>1. Average Pooling: average value for each patch on the feature map.</a:t>
            </a:r>
          </a:p>
          <a:p>
            <a:r>
              <a:rPr lang="en-US"/>
              <a:t>Calculation :</a:t>
            </a:r>
          </a:p>
          <a:p>
            <a:r>
              <a:rPr lang="en-US"/>
              <a:t>Patch (Orange) =&gt; (3 + 1 + 2 + 5)/4 </a:t>
            </a:r>
          </a:p>
          <a:p>
            <a:r>
              <a:rPr lang="en-US"/>
              <a:t>Patch (Blue) =&gt; (1 + 3 + 0 + 2)/4</a:t>
            </a:r>
          </a:p>
          <a:p>
            <a:r>
              <a:rPr lang="en-US"/>
              <a:t>Patch (Gray) =&gt; (1+4+4+7)/4</a:t>
            </a:r>
          </a:p>
          <a:p>
            <a:r>
              <a:rPr lang="en-US"/>
              <a:t>Patch(Yellow) =&gt; (2+1+2+4)/4</a:t>
            </a:r>
          </a:p>
          <a:p>
            <a:endParaRPr lang="en-US"/>
          </a:p>
        </p:txBody>
      </p:sp>
      <p:pic>
        <p:nvPicPr>
          <p:cNvPr id="4" name="Picture 3">
            <a:extLst>
              <a:ext uri="{FF2B5EF4-FFF2-40B4-BE49-F238E27FC236}">
                <a16:creationId xmlns:a16="http://schemas.microsoft.com/office/drawing/2014/main" id="{4FA32368-17BE-02CF-B0C4-5208AD873760}"/>
              </a:ext>
            </a:extLst>
          </p:cNvPr>
          <p:cNvPicPr>
            <a:picLocks noChangeAspect="1"/>
          </p:cNvPicPr>
          <p:nvPr/>
        </p:nvPicPr>
        <p:blipFill rotWithShape="1">
          <a:blip r:embed="rId2"/>
          <a:srcRect l="38780" r="24287" b="19295"/>
          <a:stretch/>
        </p:blipFill>
        <p:spPr>
          <a:xfrm>
            <a:off x="7422496" y="3057044"/>
            <a:ext cx="3600000" cy="1888501"/>
          </a:xfrm>
          <a:prstGeom prst="rect">
            <a:avLst/>
          </a:prstGeom>
        </p:spPr>
      </p:pic>
      <p:pic>
        <p:nvPicPr>
          <p:cNvPr id="7" name="Picture 6">
            <a:extLst>
              <a:ext uri="{FF2B5EF4-FFF2-40B4-BE49-F238E27FC236}">
                <a16:creationId xmlns:a16="http://schemas.microsoft.com/office/drawing/2014/main" id="{B0743129-1EFA-C182-2D95-C8C87A937464}"/>
              </a:ext>
            </a:extLst>
          </p:cNvPr>
          <p:cNvPicPr>
            <a:picLocks noChangeAspect="1"/>
          </p:cNvPicPr>
          <p:nvPr/>
        </p:nvPicPr>
        <p:blipFill rotWithShape="1">
          <a:blip r:embed="rId3"/>
          <a:srcRect l="24130" t="17139" r="57582" b="-930"/>
          <a:stretch/>
        </p:blipFill>
        <p:spPr>
          <a:xfrm>
            <a:off x="8322496" y="5189157"/>
            <a:ext cx="1800000" cy="987806"/>
          </a:xfrm>
          <a:prstGeom prst="rect">
            <a:avLst/>
          </a:prstGeom>
        </p:spPr>
      </p:pic>
    </p:spTree>
    <p:extLst>
      <p:ext uri="{BB962C8B-B14F-4D97-AF65-F5344CB8AC3E}">
        <p14:creationId xmlns:p14="http://schemas.microsoft.com/office/powerpoint/2010/main" val="22372818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47814-44A1-C8B0-7C41-F4911365A53A}"/>
              </a:ext>
            </a:extLst>
          </p:cNvPr>
          <p:cNvSpPr>
            <a:spLocks noGrp="1"/>
          </p:cNvSpPr>
          <p:nvPr>
            <p:ph type="title"/>
          </p:nvPr>
        </p:nvSpPr>
        <p:spPr/>
        <p:txBody>
          <a:bodyPr>
            <a:normAutofit fontScale="90000"/>
          </a:bodyPr>
          <a:lstStyle/>
          <a:p>
            <a:r>
              <a:rPr lang="id-ID" err="1">
                <a:ea typeface="Calibri Light"/>
                <a:cs typeface="Calibri Light"/>
              </a:rPr>
              <a:t>Pooling</a:t>
            </a:r>
            <a:r>
              <a:rPr lang="id-ID">
                <a:ea typeface="Calibri Light"/>
                <a:cs typeface="Calibri Light"/>
              </a:rPr>
              <a:t> layer</a:t>
            </a:r>
            <a:endParaRPr lang="id-ID"/>
          </a:p>
        </p:txBody>
      </p:sp>
      <p:sp>
        <p:nvSpPr>
          <p:cNvPr id="3" name="Content Placeholder 2">
            <a:extLst>
              <a:ext uri="{FF2B5EF4-FFF2-40B4-BE49-F238E27FC236}">
                <a16:creationId xmlns:a16="http://schemas.microsoft.com/office/drawing/2014/main" id="{17F31A8C-98CA-F3F0-FC93-C9D2CA8752B1}"/>
              </a:ext>
            </a:extLst>
          </p:cNvPr>
          <p:cNvSpPr>
            <a:spLocks noGrp="1"/>
          </p:cNvSpPr>
          <p:nvPr>
            <p:ph idx="1"/>
          </p:nvPr>
        </p:nvSpPr>
        <p:spPr/>
        <p:txBody>
          <a:bodyPr vert="horz" lIns="91440" tIns="45720" rIns="91440" bIns="45720" rtlCol="0" anchor="t">
            <a:normAutofit/>
          </a:bodyPr>
          <a:lstStyle/>
          <a:p>
            <a:r>
              <a:rPr lang="en-US"/>
              <a:t>2. Max Pooling: calculates the maximum value for each patch on the feature map.</a:t>
            </a:r>
            <a:endParaRPr lang="id-ID"/>
          </a:p>
        </p:txBody>
      </p:sp>
      <p:pic>
        <p:nvPicPr>
          <p:cNvPr id="4" name="Picture 3">
            <a:extLst>
              <a:ext uri="{FF2B5EF4-FFF2-40B4-BE49-F238E27FC236}">
                <a16:creationId xmlns:a16="http://schemas.microsoft.com/office/drawing/2014/main" id="{4FA32368-17BE-02CF-B0C4-5208AD873760}"/>
              </a:ext>
            </a:extLst>
          </p:cNvPr>
          <p:cNvPicPr>
            <a:picLocks noChangeAspect="1"/>
          </p:cNvPicPr>
          <p:nvPr/>
        </p:nvPicPr>
        <p:blipFill rotWithShape="1">
          <a:blip r:embed="rId2"/>
          <a:srcRect l="38780" r="24287" b="19295"/>
          <a:stretch/>
        </p:blipFill>
        <p:spPr>
          <a:xfrm>
            <a:off x="1163539" y="3020634"/>
            <a:ext cx="3600000" cy="1888501"/>
          </a:xfrm>
          <a:prstGeom prst="rect">
            <a:avLst/>
          </a:prstGeom>
        </p:spPr>
      </p:pic>
      <p:pic>
        <p:nvPicPr>
          <p:cNvPr id="5" name="Picture 4">
            <a:extLst>
              <a:ext uri="{FF2B5EF4-FFF2-40B4-BE49-F238E27FC236}">
                <a16:creationId xmlns:a16="http://schemas.microsoft.com/office/drawing/2014/main" id="{2E3C9ABE-8933-8953-6776-9E484145EE30}"/>
              </a:ext>
            </a:extLst>
          </p:cNvPr>
          <p:cNvPicPr>
            <a:picLocks noChangeAspect="1"/>
          </p:cNvPicPr>
          <p:nvPr/>
        </p:nvPicPr>
        <p:blipFill rotWithShape="1">
          <a:blip r:embed="rId3"/>
          <a:srcRect l="39031" r="24510" b="20167"/>
          <a:stretch/>
        </p:blipFill>
        <p:spPr>
          <a:xfrm>
            <a:off x="5022618" y="3016797"/>
            <a:ext cx="3600000" cy="1892338"/>
          </a:xfrm>
          <a:prstGeom prst="rect">
            <a:avLst/>
          </a:prstGeom>
        </p:spPr>
      </p:pic>
      <p:pic>
        <p:nvPicPr>
          <p:cNvPr id="6" name="Picture 5">
            <a:extLst>
              <a:ext uri="{FF2B5EF4-FFF2-40B4-BE49-F238E27FC236}">
                <a16:creationId xmlns:a16="http://schemas.microsoft.com/office/drawing/2014/main" id="{35281CCB-F571-845B-EA58-41F8B26C2D6D}"/>
              </a:ext>
            </a:extLst>
          </p:cNvPr>
          <p:cNvPicPr>
            <a:picLocks noChangeAspect="1"/>
          </p:cNvPicPr>
          <p:nvPr/>
        </p:nvPicPr>
        <p:blipFill rotWithShape="1">
          <a:blip r:embed="rId4"/>
          <a:srcRect l="39031" r="42266" b="33165"/>
          <a:stretch/>
        </p:blipFill>
        <p:spPr>
          <a:xfrm>
            <a:off x="9121339" y="3499390"/>
            <a:ext cx="1800000" cy="927152"/>
          </a:xfrm>
          <a:prstGeom prst="rect">
            <a:avLst/>
          </a:prstGeom>
        </p:spPr>
      </p:pic>
    </p:spTree>
    <p:extLst>
      <p:ext uri="{BB962C8B-B14F-4D97-AF65-F5344CB8AC3E}">
        <p14:creationId xmlns:p14="http://schemas.microsoft.com/office/powerpoint/2010/main" val="286550873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2572-E223-94CB-8D93-D818496AFF4B}"/>
              </a:ext>
            </a:extLst>
          </p:cNvPr>
          <p:cNvSpPr>
            <a:spLocks noGrp="1"/>
          </p:cNvSpPr>
          <p:nvPr>
            <p:ph type="title"/>
          </p:nvPr>
        </p:nvSpPr>
        <p:spPr/>
        <p:txBody>
          <a:bodyPr>
            <a:noAutofit/>
          </a:bodyPr>
          <a:lstStyle/>
          <a:p>
            <a:r>
              <a:rPr lang="en-US" sz="4000">
                <a:latin typeface="Calibri Light"/>
                <a:ea typeface="Calibri"/>
                <a:cs typeface="Calibri"/>
              </a:rPr>
              <a:t>Fully Connected Layer</a:t>
            </a:r>
            <a:endParaRPr lang="en-US" sz="4000">
              <a:latin typeface="Calibri Light"/>
              <a:ea typeface="Calibri Light"/>
              <a:cs typeface="Calibri Light"/>
            </a:endParaRPr>
          </a:p>
        </p:txBody>
      </p:sp>
      <p:sp>
        <p:nvSpPr>
          <p:cNvPr id="3" name="Content Placeholder 2">
            <a:extLst>
              <a:ext uri="{FF2B5EF4-FFF2-40B4-BE49-F238E27FC236}">
                <a16:creationId xmlns:a16="http://schemas.microsoft.com/office/drawing/2014/main" id="{3BD5E2AA-81BF-1C13-0E99-905B2DE95CFA}"/>
              </a:ext>
            </a:extLst>
          </p:cNvPr>
          <p:cNvSpPr>
            <a:spLocks noGrp="1"/>
          </p:cNvSpPr>
          <p:nvPr>
            <p:ph idx="1"/>
          </p:nvPr>
        </p:nvSpPr>
        <p:spPr/>
        <p:txBody>
          <a:bodyPr/>
          <a:lstStyle/>
          <a:p>
            <a:r>
              <a:rPr lang="en-US"/>
              <a:t>Fully Connected Layer is a layer used to carry out transformations on data dimensions so that data can be classified linearly.</a:t>
            </a:r>
          </a:p>
          <a:p>
            <a:r>
              <a:rPr lang="en-US"/>
              <a:t>Fully Connected Layer is the last layer of a neural network.</a:t>
            </a:r>
          </a:p>
          <a:p>
            <a:r>
              <a:rPr lang="en-US"/>
              <a:t>Input is the flattened output from the pooling/convolution layer.</a:t>
            </a:r>
          </a:p>
          <a:p>
            <a:r>
              <a:rPr lang="en-US"/>
              <a:t>Flattened is a vector value resulting from pooling and convolution layers in the form of a 3-dimensional matrix (Tensor)</a:t>
            </a:r>
          </a:p>
          <a:p>
            <a:r>
              <a:rPr lang="en-US"/>
              <a:t>After going through the Fully Connected layer, this layer uses the </a:t>
            </a:r>
            <a:r>
              <a:rPr lang="en-US" err="1"/>
              <a:t>softmax</a:t>
            </a:r>
            <a:r>
              <a:rPr lang="en-US"/>
              <a:t> Activation function to get for each class (classification)</a:t>
            </a:r>
            <a:endParaRPr lang="id-ID"/>
          </a:p>
        </p:txBody>
      </p:sp>
    </p:spTree>
    <p:extLst>
      <p:ext uri="{BB962C8B-B14F-4D97-AF65-F5344CB8AC3E}">
        <p14:creationId xmlns:p14="http://schemas.microsoft.com/office/powerpoint/2010/main" val="225807965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itle 1">
            <a:extLst>
              <a:ext uri="{FF2B5EF4-FFF2-40B4-BE49-F238E27FC236}">
                <a16:creationId xmlns:a16="http://schemas.microsoft.com/office/drawing/2014/main" id="{06AFBBB3-F021-E0D4-9B4C-04663CAB7C46}"/>
              </a:ext>
            </a:extLst>
          </p:cNvPr>
          <p:cNvSpPr>
            <a:spLocks noGrp="1"/>
          </p:cNvSpPr>
          <p:nvPr>
            <p:ph type="title"/>
          </p:nvPr>
        </p:nvSpPr>
        <p:spPr>
          <a:xfrm>
            <a:off x="838200" y="1152637"/>
            <a:ext cx="10515600" cy="493601"/>
          </a:xfrm>
        </p:spPr>
        <p:txBody>
          <a:bodyPr anchor="ctr">
            <a:normAutofit/>
          </a:bodyPr>
          <a:lstStyle/>
          <a:p>
            <a:r>
              <a:rPr lang="en-US" sz="2800"/>
              <a:t>Fully Connected Layer</a:t>
            </a:r>
          </a:p>
        </p:txBody>
      </p:sp>
      <p:pic>
        <p:nvPicPr>
          <p:cNvPr id="11266" name="Picture 2" descr="A diagram of a blue and green rectangle&#10;&#10;Description automatically generated">
            <a:extLst>
              <a:ext uri="{FF2B5EF4-FFF2-40B4-BE49-F238E27FC236}">
                <a16:creationId xmlns:a16="http://schemas.microsoft.com/office/drawing/2014/main" id="{1A465F69-FDE8-E671-1F5C-324964505B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2489676"/>
            <a:ext cx="10515600" cy="3023235"/>
          </a:xfrm>
          <a:prstGeom prst="rect">
            <a:avLst/>
          </a:prstGeom>
          <a:solidFill>
            <a:srgbClr val="FFFFFF"/>
          </a:solidFill>
        </p:spPr>
      </p:pic>
    </p:spTree>
    <p:extLst>
      <p:ext uri="{BB962C8B-B14F-4D97-AF65-F5344CB8AC3E}">
        <p14:creationId xmlns:p14="http://schemas.microsoft.com/office/powerpoint/2010/main" val="420367535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diagram of a diagram of a variety of cubes&#10;&#10;Description automatically generated">
            <a:extLst>
              <a:ext uri="{FF2B5EF4-FFF2-40B4-BE49-F238E27FC236}">
                <a16:creationId xmlns:a16="http://schemas.microsoft.com/office/drawing/2014/main" id="{1D13214C-02F7-8E26-EFF7-9FAC6AC102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889" r="4" b="1797"/>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63926318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8F2FA65-B37C-917D-65B4-048F92517366}"/>
              </a:ext>
            </a:extLst>
          </p:cNvPr>
          <p:cNvSpPr>
            <a:spLocks noGrp="1"/>
          </p:cNvSpPr>
          <p:nvPr>
            <p:ph type="title"/>
          </p:nvPr>
        </p:nvSpPr>
        <p:spPr>
          <a:xfrm>
            <a:off x="838200" y="1152637"/>
            <a:ext cx="10515600" cy="493601"/>
          </a:xfrm>
        </p:spPr>
        <p:txBody>
          <a:bodyPr>
            <a:normAutofit fontScale="90000"/>
          </a:bodyPr>
          <a:lstStyle/>
          <a:p>
            <a:r>
              <a:rPr lang="en-US">
                <a:ea typeface="Calibri Light"/>
                <a:cs typeface="Calibri Light"/>
              </a:rPr>
              <a:t>CNN illustration</a:t>
            </a:r>
            <a:endParaRPr lang="en-US"/>
          </a:p>
        </p:txBody>
      </p:sp>
      <p:pic>
        <p:nvPicPr>
          <p:cNvPr id="6" name="Content Placeholder 5" descr="A diagram of different layers&#10;&#10;Description automatically generated">
            <a:extLst>
              <a:ext uri="{FF2B5EF4-FFF2-40B4-BE49-F238E27FC236}">
                <a16:creationId xmlns:a16="http://schemas.microsoft.com/office/drawing/2014/main" id="{67CF5359-17F5-5CBC-5DC1-6A78520DF2E9}"/>
              </a:ext>
            </a:extLst>
          </p:cNvPr>
          <p:cNvPicPr>
            <a:picLocks noGrp="1" noChangeAspect="1"/>
          </p:cNvPicPr>
          <p:nvPr>
            <p:ph idx="1"/>
          </p:nvPr>
        </p:nvPicPr>
        <p:blipFill rotWithShape="1">
          <a:blip r:embed="rId2"/>
          <a:srcRect l="684" r="-137"/>
          <a:stretch/>
        </p:blipFill>
        <p:spPr>
          <a:xfrm>
            <a:off x="910087" y="2016474"/>
            <a:ext cx="10458070" cy="3969640"/>
          </a:xfrm>
          <a:noFill/>
        </p:spPr>
      </p:pic>
    </p:spTree>
    <p:extLst>
      <p:ext uri="{BB962C8B-B14F-4D97-AF65-F5344CB8AC3E}">
        <p14:creationId xmlns:p14="http://schemas.microsoft.com/office/powerpoint/2010/main" val="249511060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a:solidFill>
                  <a:schemeClr val="bg1"/>
                </a:solidFill>
              </a:rPr>
              <a:t>CNN Models' Architecture</a:t>
            </a: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260859658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5E8-DC31-49A5-966B-F70DFE9CB296}"/>
              </a:ext>
            </a:extLst>
          </p:cNvPr>
          <p:cNvSpPr>
            <a:spLocks noGrp="1"/>
          </p:cNvSpPr>
          <p:nvPr>
            <p:ph type="title"/>
          </p:nvPr>
        </p:nvSpPr>
        <p:spPr>
          <a:xfrm>
            <a:off x="838200" y="1769083"/>
            <a:ext cx="10515600" cy="493601"/>
          </a:xfrm>
        </p:spPr>
        <p:txBody>
          <a:bodyPr>
            <a:normAutofit fontScale="90000"/>
          </a:bodyPr>
          <a:lstStyle/>
          <a:p>
            <a:pPr algn="ctr"/>
            <a:r>
              <a:rPr lang="en-US">
                <a:solidFill>
                  <a:schemeClr val="bg1"/>
                </a:solidFill>
              </a:rPr>
              <a:t>Convolutional Neural Networks</a:t>
            </a:r>
          </a:p>
        </p:txBody>
      </p:sp>
      <p:pic>
        <p:nvPicPr>
          <p:cNvPr id="5" name="Picture 4" descr="Icon&#10;&#10;Description automatically generated">
            <a:extLst>
              <a:ext uri="{FF2B5EF4-FFF2-40B4-BE49-F238E27FC236}">
                <a16:creationId xmlns:a16="http://schemas.microsoft.com/office/drawing/2014/main" id="{CC01F154-F881-42C6-9672-85D7B1EC9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451370"/>
            <a:ext cx="2160000" cy="2160000"/>
          </a:xfrm>
          <a:prstGeom prst="rect">
            <a:avLst/>
          </a:prstGeom>
        </p:spPr>
      </p:pic>
    </p:spTree>
    <p:extLst>
      <p:ext uri="{BB962C8B-B14F-4D97-AF65-F5344CB8AC3E}">
        <p14:creationId xmlns:p14="http://schemas.microsoft.com/office/powerpoint/2010/main" val="402100527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4C40-E79D-C887-F7AE-5830070E3FDB}"/>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Models</a:t>
            </a:r>
            <a:endParaRPr lang="id-ID" err="1"/>
          </a:p>
        </p:txBody>
      </p:sp>
      <p:sp>
        <p:nvSpPr>
          <p:cNvPr id="3" name="Content Placeholder 2">
            <a:extLst>
              <a:ext uri="{FF2B5EF4-FFF2-40B4-BE49-F238E27FC236}">
                <a16:creationId xmlns:a16="http://schemas.microsoft.com/office/drawing/2014/main" id="{8B32A695-1321-92FE-A8AB-8AB4FC5F34DD}"/>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2600"/>
              <a:t>LeNet</a:t>
            </a:r>
            <a:endParaRPr lang="en-US" sz="2600">
              <a:ea typeface="Calibri" panose="020F0502020204030204"/>
              <a:cs typeface="Calibri" panose="020F0502020204030204"/>
            </a:endParaRPr>
          </a:p>
          <a:p>
            <a:pPr lvl="1"/>
            <a:r>
              <a:rPr lang="en-US" sz="2600"/>
              <a:t>In 1998, Yann LeCun et al created 7-level convolutional network, LeNet-5 to detect handwritten digits on 32x32 pixel grayscale images2.</a:t>
            </a:r>
          </a:p>
          <a:p>
            <a:pPr lvl="1"/>
            <a:r>
              <a:rPr lang="en-US" sz="2600"/>
              <a:t>The architecture of the network is comprised of two sets of average pooling and convolutional layers, a flattening convolutional layer, two fully-connected layers, and a </a:t>
            </a:r>
            <a:r>
              <a:rPr lang="en-US" sz="2600" err="1"/>
              <a:t>softmax</a:t>
            </a:r>
            <a:r>
              <a:rPr lang="en-US" sz="2600"/>
              <a:t> classifier.</a:t>
            </a:r>
          </a:p>
          <a:p>
            <a:pPr lvl="1"/>
            <a:r>
              <a:rPr lang="en-US" sz="2600"/>
              <a:t>The network's loss function is cross-entropy, and its activation functions are sigmoid or tanh.</a:t>
            </a:r>
          </a:p>
          <a:p>
            <a:pPr lvl="1"/>
            <a:r>
              <a:rPr lang="en-US" sz="2600"/>
              <a:t>Additionally, weight decay and subsampling are used to lower computational cost and overfitting.</a:t>
            </a:r>
          </a:p>
        </p:txBody>
      </p:sp>
    </p:spTree>
    <p:extLst>
      <p:ext uri="{BB962C8B-B14F-4D97-AF65-F5344CB8AC3E}">
        <p14:creationId xmlns:p14="http://schemas.microsoft.com/office/powerpoint/2010/main" val="197335511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4C40-E79D-C887-F7AE-5830070E3FDB}"/>
              </a:ext>
            </a:extLst>
          </p:cNvPr>
          <p:cNvSpPr>
            <a:spLocks noGrp="1"/>
          </p:cNvSpPr>
          <p:nvPr>
            <p:ph type="title"/>
          </p:nvPr>
        </p:nvSpPr>
        <p:spPr>
          <a:xfrm>
            <a:off x="838200" y="1152637"/>
            <a:ext cx="10515600" cy="493601"/>
          </a:xfrm>
        </p:spPr>
        <p:txBody>
          <a:bodyPr anchor="ctr">
            <a:normAutofit/>
          </a:bodyPr>
          <a:lstStyle/>
          <a:p>
            <a:r>
              <a:rPr lang="id-ID" sz="2800"/>
              <a:t>CNN </a:t>
            </a:r>
            <a:r>
              <a:rPr lang="id-ID" sz="2800" err="1"/>
              <a:t>Models</a:t>
            </a:r>
          </a:p>
        </p:txBody>
      </p:sp>
      <p:pic>
        <p:nvPicPr>
          <p:cNvPr id="4" name="Picture 2" descr="A diagram of a diagram of a diagram&#10;&#10;Description automatically generated">
            <a:extLst>
              <a:ext uri="{FF2B5EF4-FFF2-40B4-BE49-F238E27FC236}">
                <a16:creationId xmlns:a16="http://schemas.microsoft.com/office/drawing/2014/main" id="{F669A002-F807-986C-9608-30DFD918B3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15834" y="1825625"/>
            <a:ext cx="10360331" cy="4351338"/>
          </a:xfrm>
          <a:prstGeom prst="rect">
            <a:avLst/>
          </a:prstGeom>
          <a:solidFill>
            <a:srgbClr val="FFFFFF"/>
          </a:solidFill>
        </p:spPr>
      </p:pic>
    </p:spTree>
    <p:extLst>
      <p:ext uri="{BB962C8B-B14F-4D97-AF65-F5344CB8AC3E}">
        <p14:creationId xmlns:p14="http://schemas.microsoft.com/office/powerpoint/2010/main" val="29215886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4C40-E79D-C887-F7AE-5830070E3FDB}"/>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Models</a:t>
            </a:r>
            <a:endParaRPr lang="id-ID" err="1"/>
          </a:p>
        </p:txBody>
      </p:sp>
      <p:sp>
        <p:nvSpPr>
          <p:cNvPr id="3" name="Content Placeholder 2">
            <a:extLst>
              <a:ext uri="{FF2B5EF4-FFF2-40B4-BE49-F238E27FC236}">
                <a16:creationId xmlns:a16="http://schemas.microsoft.com/office/drawing/2014/main" id="{8B32A695-1321-92FE-A8AB-8AB4FC5F34DD}"/>
              </a:ext>
            </a:extLst>
          </p:cNvPr>
          <p:cNvSpPr>
            <a:spLocks noGrp="1"/>
          </p:cNvSpPr>
          <p:nvPr>
            <p:ph idx="1"/>
          </p:nvPr>
        </p:nvSpPr>
        <p:spPr>
          <a:xfrm>
            <a:off x="838199" y="1825625"/>
            <a:ext cx="10515600" cy="4351338"/>
          </a:xfrm>
        </p:spPr>
        <p:txBody>
          <a:bodyPr vert="horz" lIns="91440" tIns="45720" rIns="91440" bIns="45720" rtlCol="0" anchor="t">
            <a:normAutofit fontScale="92500" lnSpcReduction="20000"/>
          </a:bodyPr>
          <a:lstStyle/>
          <a:p>
            <a:r>
              <a:rPr lang="en-US" err="1"/>
              <a:t>GoogLeNet</a:t>
            </a:r>
            <a:endParaRPr lang="en-US"/>
          </a:p>
          <a:p>
            <a:pPr lvl="1"/>
            <a:r>
              <a:rPr lang="en-US" sz="2800"/>
              <a:t>Inception modules: made up of a max pooling layer and parallel convolutional filters of various sizes. The network may learn features at different scales and with fewer parameters thanks to the inception module.</a:t>
            </a:r>
          </a:p>
          <a:p>
            <a:pPr lvl="1"/>
            <a:r>
              <a:rPr lang="en-US" sz="2800"/>
              <a:t>1x1 convolutions: To lower the dimensionality of the feature maps and boost computational performance. As bottleneck layers, the 1x1 convolutions compress the data before sending it to the following layer.</a:t>
            </a:r>
          </a:p>
          <a:p>
            <a:pPr lvl="1"/>
            <a:r>
              <a:rPr lang="en-US" sz="2800"/>
              <a:t>Uses a global average pooling layer to replace the fully connected layers at the end of the network. This layer averages each feature map and produces a single value.</a:t>
            </a:r>
          </a:p>
          <a:p>
            <a:pPr lvl="1"/>
            <a:r>
              <a:rPr lang="en-US" sz="2800"/>
              <a:t>A </a:t>
            </a:r>
            <a:r>
              <a:rPr lang="en-US" sz="2800" err="1"/>
              <a:t>softmax</a:t>
            </a:r>
            <a:r>
              <a:rPr lang="en-US" sz="2800"/>
              <a:t> classifier that forecasts the class probabilities makes up the final output layer.</a:t>
            </a:r>
            <a:endParaRPr lang="en-US">
              <a:ea typeface="Calibri" panose="020F0502020204030204"/>
              <a:cs typeface="Calibri" panose="020F0502020204030204"/>
            </a:endParaRPr>
          </a:p>
        </p:txBody>
      </p:sp>
    </p:spTree>
    <p:extLst>
      <p:ext uri="{BB962C8B-B14F-4D97-AF65-F5344CB8AC3E}">
        <p14:creationId xmlns:p14="http://schemas.microsoft.com/office/powerpoint/2010/main" val="194812448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4C40-E79D-C887-F7AE-5830070E3FDB}"/>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Models</a:t>
            </a:r>
            <a:r>
              <a:rPr lang="en-US">
                <a:ea typeface="Calibri Light"/>
                <a:cs typeface="Calibri Light"/>
              </a:rPr>
              <a:t>-</a:t>
            </a:r>
            <a:r>
              <a:rPr lang="en-US" err="1">
                <a:ea typeface="Calibri Light"/>
                <a:cs typeface="Calibri Light"/>
              </a:rPr>
              <a:t>GoogleNet</a:t>
            </a:r>
            <a:endParaRPr lang="id-ID" err="1"/>
          </a:p>
        </p:txBody>
      </p:sp>
      <p:pic>
        <p:nvPicPr>
          <p:cNvPr id="3" name="Picture 2">
            <a:extLst>
              <a:ext uri="{FF2B5EF4-FFF2-40B4-BE49-F238E27FC236}">
                <a16:creationId xmlns:a16="http://schemas.microsoft.com/office/drawing/2014/main" id="{64F0B766-AFFA-C9DE-826E-D312610D6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105" y="1623326"/>
            <a:ext cx="9965788" cy="523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23319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4C40-E79D-C887-F7AE-5830070E3FDB}"/>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Models</a:t>
            </a:r>
            <a:r>
              <a:rPr lang="en-US">
                <a:ea typeface="Calibri Light"/>
                <a:cs typeface="Calibri Light"/>
              </a:rPr>
              <a:t>-</a:t>
            </a:r>
            <a:r>
              <a:rPr lang="en-US" err="1">
                <a:ea typeface="Calibri Light"/>
                <a:cs typeface="Calibri Light"/>
              </a:rPr>
              <a:t>GoogleNet</a:t>
            </a:r>
            <a:r>
              <a:rPr lang="en-US">
                <a:ea typeface="Calibri Light"/>
                <a:cs typeface="Calibri Light"/>
              </a:rPr>
              <a:t> Inception Module</a:t>
            </a:r>
            <a:endParaRPr lang="id-ID" err="1"/>
          </a:p>
        </p:txBody>
      </p:sp>
      <p:pic>
        <p:nvPicPr>
          <p:cNvPr id="2050" name="Picture 2">
            <a:extLst>
              <a:ext uri="{FF2B5EF4-FFF2-40B4-BE49-F238E27FC236}">
                <a16:creationId xmlns:a16="http://schemas.microsoft.com/office/drawing/2014/main" id="{D812EB1F-ECAF-E63C-350B-5CECE8CF5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646238"/>
            <a:ext cx="7334250" cy="4019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DEFB9D-DC52-F1FD-241B-EE1B89E615D9}"/>
              </a:ext>
            </a:extLst>
          </p:cNvPr>
          <p:cNvSpPr txBox="1"/>
          <p:nvPr/>
        </p:nvSpPr>
        <p:spPr>
          <a:xfrm>
            <a:off x="2550941" y="5705363"/>
            <a:ext cx="7090117" cy="646331"/>
          </a:xfrm>
          <a:prstGeom prst="rect">
            <a:avLst/>
          </a:prstGeom>
          <a:noFill/>
        </p:spPr>
        <p:txBody>
          <a:bodyPr wrap="square" rtlCol="0">
            <a:spAutoFit/>
          </a:bodyPr>
          <a:lstStyle/>
          <a:p>
            <a:r>
              <a:rPr lang="en-US" b="0" i="0">
                <a:solidFill>
                  <a:srgbClr val="555555"/>
                </a:solidFill>
                <a:effectLst/>
                <a:latin typeface="Helvetica Neue"/>
              </a:rPr>
              <a:t>Example of the Inception Module With Dimensionality Reduction</a:t>
            </a:r>
            <a:br>
              <a:rPr lang="en-US"/>
            </a:br>
            <a:r>
              <a:rPr lang="en-US" b="0" i="0">
                <a:solidFill>
                  <a:srgbClr val="555555"/>
                </a:solidFill>
                <a:effectLst/>
                <a:latin typeface="Helvetica Neue"/>
              </a:rPr>
              <a:t>Taken from Going Deeper with Convolutions, 2014.</a:t>
            </a:r>
            <a:endParaRPr lang="id-ID"/>
          </a:p>
        </p:txBody>
      </p:sp>
    </p:spTree>
    <p:extLst>
      <p:ext uri="{BB962C8B-B14F-4D97-AF65-F5344CB8AC3E}">
        <p14:creationId xmlns:p14="http://schemas.microsoft.com/office/powerpoint/2010/main" val="391091696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4D58-3918-4EEF-9F12-12FEE2C6F203}"/>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Models</a:t>
            </a:r>
          </a:p>
        </p:txBody>
      </p:sp>
      <p:sp>
        <p:nvSpPr>
          <p:cNvPr id="3" name="Content Placeholder 2">
            <a:extLst>
              <a:ext uri="{FF2B5EF4-FFF2-40B4-BE49-F238E27FC236}">
                <a16:creationId xmlns:a16="http://schemas.microsoft.com/office/drawing/2014/main" id="{CAE7A491-CD84-F9F5-0C43-BA929AE5C67E}"/>
              </a:ext>
            </a:extLst>
          </p:cNvPr>
          <p:cNvSpPr>
            <a:spLocks noGrp="1"/>
          </p:cNvSpPr>
          <p:nvPr>
            <p:ph idx="1"/>
          </p:nvPr>
        </p:nvSpPr>
        <p:spPr/>
        <p:txBody>
          <a:bodyPr>
            <a:normAutofit/>
          </a:bodyPr>
          <a:lstStyle/>
          <a:p>
            <a:r>
              <a:rPr lang="en-US" sz="2600" err="1"/>
              <a:t>AlexNet</a:t>
            </a:r>
            <a:endParaRPr lang="en-US" sz="2600"/>
          </a:p>
          <a:p>
            <a:pPr lvl="1"/>
            <a:r>
              <a:rPr lang="en-US" sz="2600" err="1"/>
              <a:t>AlexNet</a:t>
            </a:r>
            <a:r>
              <a:rPr lang="en-US" sz="2600"/>
              <a:t> took first place in the 2012 ImageNet competition with a top-5 error of 15.3%, which was far less than the previous record.</a:t>
            </a:r>
          </a:p>
          <a:p>
            <a:pPr lvl="1"/>
            <a:r>
              <a:rPr lang="en-US" sz="2600"/>
              <a:t>Made up of eight layers: three fully connected layers, five convolutional layers, and max-pooling layers in order of precedence.</a:t>
            </a:r>
          </a:p>
          <a:p>
            <a:pPr lvl="1"/>
            <a:r>
              <a:rPr lang="en-US" sz="2600"/>
              <a:t>Rectified linear units (</a:t>
            </a:r>
            <a:r>
              <a:rPr lang="en-US" sz="2600" err="1"/>
              <a:t>ReLU</a:t>
            </a:r>
            <a:r>
              <a:rPr lang="en-US" sz="2600"/>
              <a:t>) are used as dropout layers and activation functions in the network to avoid overfitting.</a:t>
            </a:r>
          </a:p>
          <a:p>
            <a:pPr lvl="1"/>
            <a:r>
              <a:rPr lang="en-US" sz="2600" err="1"/>
              <a:t>AlexNet</a:t>
            </a:r>
            <a:r>
              <a:rPr lang="en-US" sz="2600"/>
              <a:t> is divided into two parallel streams, with a different GPU for each, in order to minimize the computational and memory demands.</a:t>
            </a:r>
          </a:p>
          <a:p>
            <a:pPr lvl="1"/>
            <a:r>
              <a:rPr lang="en-US" sz="2600"/>
              <a:t>Used to detect large-scale images</a:t>
            </a:r>
          </a:p>
        </p:txBody>
      </p:sp>
    </p:spTree>
    <p:extLst>
      <p:ext uri="{BB962C8B-B14F-4D97-AF65-F5344CB8AC3E}">
        <p14:creationId xmlns:p14="http://schemas.microsoft.com/office/powerpoint/2010/main" val="382048295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856D-54F0-85BA-97D9-0AD946642CF6}"/>
              </a:ext>
            </a:extLst>
          </p:cNvPr>
          <p:cNvSpPr>
            <a:spLocks noGrp="1"/>
          </p:cNvSpPr>
          <p:nvPr>
            <p:ph type="title"/>
          </p:nvPr>
        </p:nvSpPr>
        <p:spPr>
          <a:xfrm>
            <a:off x="838200" y="1381237"/>
            <a:ext cx="10515600" cy="493601"/>
          </a:xfrm>
        </p:spPr>
        <p:txBody>
          <a:bodyPr>
            <a:normAutofit fontScale="90000"/>
          </a:bodyPr>
          <a:lstStyle/>
          <a:p>
            <a:r>
              <a:rPr lang="en-US"/>
              <a:t>ImageNet dataset used for the challenge contained 150000 images and 1000 categories </a:t>
            </a:r>
            <a:endParaRPr lang="id-ID"/>
          </a:p>
        </p:txBody>
      </p:sp>
      <p:pic>
        <p:nvPicPr>
          <p:cNvPr id="6146" name="Picture 2">
            <a:extLst>
              <a:ext uri="{FF2B5EF4-FFF2-40B4-BE49-F238E27FC236}">
                <a16:creationId xmlns:a16="http://schemas.microsoft.com/office/drawing/2014/main" id="{DED64D15-CAB7-4647-6D0B-C3D3A134BC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199243"/>
            <a:ext cx="10515600" cy="3604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19DBA2-371A-BC9B-5D52-39D8677A447C}"/>
              </a:ext>
            </a:extLst>
          </p:cNvPr>
          <p:cNvSpPr txBox="1"/>
          <p:nvPr/>
        </p:nvSpPr>
        <p:spPr>
          <a:xfrm>
            <a:off x="4122056" y="6075363"/>
            <a:ext cx="5139036" cy="369332"/>
          </a:xfrm>
          <a:prstGeom prst="rect">
            <a:avLst/>
          </a:prstGeom>
          <a:noFill/>
        </p:spPr>
        <p:txBody>
          <a:bodyPr wrap="none" rtlCol="0">
            <a:spAutoFit/>
          </a:bodyPr>
          <a:lstStyle/>
          <a:p>
            <a:r>
              <a:rPr lang="id-ID">
                <a:hlinkClick r:id="rId3"/>
              </a:rPr>
              <a:t>Modern Convolutional Neural Network Architectures</a:t>
            </a:r>
            <a:endParaRPr lang="id-ID"/>
          </a:p>
        </p:txBody>
      </p:sp>
    </p:spTree>
    <p:extLst>
      <p:ext uri="{BB962C8B-B14F-4D97-AF65-F5344CB8AC3E}">
        <p14:creationId xmlns:p14="http://schemas.microsoft.com/office/powerpoint/2010/main" val="21537364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BBC7F-EFB1-11AE-72D1-6AC2EFC4338C}"/>
              </a:ext>
            </a:extLst>
          </p:cNvPr>
          <p:cNvSpPr>
            <a:spLocks noGrp="1"/>
          </p:cNvSpPr>
          <p:nvPr>
            <p:ph type="title"/>
          </p:nvPr>
        </p:nvSpPr>
        <p:spPr/>
        <p:txBody>
          <a:bodyPr>
            <a:normAutofit fontScale="90000"/>
          </a:bodyPr>
          <a:lstStyle/>
          <a:p>
            <a:r>
              <a:rPr lang="id-ID">
                <a:ea typeface="Calibri Light"/>
                <a:cs typeface="Calibri Light"/>
              </a:rPr>
              <a:t>CNN Models</a:t>
            </a:r>
            <a:r>
              <a:rPr lang="en-US">
                <a:ea typeface="Calibri Light"/>
                <a:cs typeface="Calibri Light"/>
              </a:rPr>
              <a:t>-</a:t>
            </a:r>
            <a:r>
              <a:rPr lang="en-US" err="1">
                <a:ea typeface="Calibri Light"/>
                <a:cs typeface="Calibri Light"/>
              </a:rPr>
              <a:t>AlexNet</a:t>
            </a:r>
            <a:r>
              <a:rPr lang="en-US">
                <a:ea typeface="Calibri Light"/>
                <a:cs typeface="Calibri Light"/>
              </a:rPr>
              <a:t> Architecture</a:t>
            </a:r>
            <a:endParaRPr lang="id-ID"/>
          </a:p>
        </p:txBody>
      </p:sp>
      <p:pic>
        <p:nvPicPr>
          <p:cNvPr id="7170" name="Picture 2">
            <a:extLst>
              <a:ext uri="{FF2B5EF4-FFF2-40B4-BE49-F238E27FC236}">
                <a16:creationId xmlns:a16="http://schemas.microsoft.com/office/drawing/2014/main" id="{168F5213-D42A-DE93-DBC6-A24BDEE5F9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9715" y="1825625"/>
            <a:ext cx="951256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DDF6F3-9847-E11E-97DC-F0F3863A193B}"/>
              </a:ext>
            </a:extLst>
          </p:cNvPr>
          <p:cNvSpPr txBox="1"/>
          <p:nvPr/>
        </p:nvSpPr>
        <p:spPr>
          <a:xfrm>
            <a:off x="4122056" y="6075363"/>
            <a:ext cx="5139036" cy="369332"/>
          </a:xfrm>
          <a:prstGeom prst="rect">
            <a:avLst/>
          </a:prstGeom>
          <a:noFill/>
        </p:spPr>
        <p:txBody>
          <a:bodyPr wrap="none" rtlCol="0">
            <a:spAutoFit/>
          </a:bodyPr>
          <a:lstStyle/>
          <a:p>
            <a:r>
              <a:rPr lang="id-ID">
                <a:hlinkClick r:id="rId3"/>
              </a:rPr>
              <a:t>Modern Convolutional Neural Network Architectures</a:t>
            </a:r>
            <a:endParaRPr lang="id-ID"/>
          </a:p>
        </p:txBody>
      </p:sp>
    </p:spTree>
    <p:extLst>
      <p:ext uri="{BB962C8B-B14F-4D97-AF65-F5344CB8AC3E}">
        <p14:creationId xmlns:p14="http://schemas.microsoft.com/office/powerpoint/2010/main" val="202840751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E847-BC28-F423-CB01-9FCFD92F0B85}"/>
              </a:ext>
            </a:extLst>
          </p:cNvPr>
          <p:cNvSpPr>
            <a:spLocks noGrp="1"/>
          </p:cNvSpPr>
          <p:nvPr>
            <p:ph type="title"/>
          </p:nvPr>
        </p:nvSpPr>
        <p:spPr>
          <a:xfrm>
            <a:off x="333828" y="2249714"/>
            <a:ext cx="3164115" cy="1872343"/>
          </a:xfrm>
        </p:spPr>
        <p:txBody>
          <a:bodyPr anchor="ctr">
            <a:normAutofit/>
          </a:bodyPr>
          <a:lstStyle/>
          <a:p>
            <a:r>
              <a:rPr lang="id-ID" sz="3400">
                <a:solidFill>
                  <a:schemeClr val="bg1"/>
                </a:solidFill>
              </a:rPr>
              <a:t>CNN Models</a:t>
            </a:r>
            <a:r>
              <a:rPr lang="en-US" sz="3400">
                <a:solidFill>
                  <a:schemeClr val="bg1"/>
                </a:solidFill>
              </a:rPr>
              <a:t>-</a:t>
            </a:r>
            <a:r>
              <a:rPr lang="en-US" sz="3400" err="1">
                <a:solidFill>
                  <a:schemeClr val="bg1"/>
                </a:solidFill>
              </a:rPr>
              <a:t>LeNet</a:t>
            </a:r>
            <a:r>
              <a:rPr lang="en-US" sz="3400">
                <a:solidFill>
                  <a:schemeClr val="bg1"/>
                </a:solidFill>
              </a:rPr>
              <a:t> vs </a:t>
            </a:r>
            <a:r>
              <a:rPr lang="en-US" sz="3400" err="1">
                <a:solidFill>
                  <a:schemeClr val="bg1"/>
                </a:solidFill>
              </a:rPr>
              <a:t>AlexNet</a:t>
            </a:r>
            <a:r>
              <a:rPr lang="en-US" sz="3400">
                <a:solidFill>
                  <a:schemeClr val="bg1"/>
                </a:solidFill>
              </a:rPr>
              <a:t> Architecture</a:t>
            </a:r>
            <a:endParaRPr lang="id-ID" sz="3400">
              <a:solidFill>
                <a:schemeClr val="bg1"/>
              </a:solidFill>
            </a:endParaRPr>
          </a:p>
        </p:txBody>
      </p:sp>
      <p:pic>
        <p:nvPicPr>
          <p:cNvPr id="8194" name="Picture 2" descr="A screenshot of a computer&#10;&#10;Description automatically generated">
            <a:extLst>
              <a:ext uri="{FF2B5EF4-FFF2-40B4-BE49-F238E27FC236}">
                <a16:creationId xmlns:a16="http://schemas.microsoft.com/office/drawing/2014/main" id="{E5E9CF66-B3CF-70A0-B35A-2C23CEF27E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2205" r="-2" b="5375"/>
          <a:stretch/>
        </p:blipFill>
        <p:spPr bwMode="auto">
          <a:xfrm>
            <a:off x="4122056" y="924287"/>
            <a:ext cx="7499968" cy="5151076"/>
          </a:xfrm>
          <a:prstGeom prst="rect">
            <a:avLst/>
          </a:prstGeom>
          <a:solidFill>
            <a:srgbClr val="FFFFFF"/>
          </a:solidFill>
        </p:spPr>
      </p:pic>
      <p:sp>
        <p:nvSpPr>
          <p:cNvPr id="4" name="TextBox 3">
            <a:extLst>
              <a:ext uri="{FF2B5EF4-FFF2-40B4-BE49-F238E27FC236}">
                <a16:creationId xmlns:a16="http://schemas.microsoft.com/office/drawing/2014/main" id="{F2DC4F64-0F0C-69B3-5153-F9E6BAFDE881}"/>
              </a:ext>
            </a:extLst>
          </p:cNvPr>
          <p:cNvSpPr txBox="1"/>
          <p:nvPr/>
        </p:nvSpPr>
        <p:spPr>
          <a:xfrm>
            <a:off x="4122056" y="6075363"/>
            <a:ext cx="5139036" cy="369332"/>
          </a:xfrm>
          <a:prstGeom prst="rect">
            <a:avLst/>
          </a:prstGeom>
          <a:noFill/>
        </p:spPr>
        <p:txBody>
          <a:bodyPr wrap="none" rtlCol="0">
            <a:spAutoFit/>
          </a:bodyPr>
          <a:lstStyle/>
          <a:p>
            <a:r>
              <a:rPr lang="id-ID">
                <a:hlinkClick r:id="rId3"/>
              </a:rPr>
              <a:t>Modern Convolutional Neural Network Architectures</a:t>
            </a:r>
            <a:endParaRPr lang="id-ID"/>
          </a:p>
        </p:txBody>
      </p:sp>
    </p:spTree>
    <p:extLst>
      <p:ext uri="{BB962C8B-B14F-4D97-AF65-F5344CB8AC3E}">
        <p14:creationId xmlns:p14="http://schemas.microsoft.com/office/powerpoint/2010/main" val="405911377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BE9B-63CA-7C1C-8216-CB78EB098F1F}"/>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Models</a:t>
            </a:r>
          </a:p>
        </p:txBody>
      </p:sp>
      <p:sp>
        <p:nvSpPr>
          <p:cNvPr id="3" name="Content Placeholder 2">
            <a:extLst>
              <a:ext uri="{FF2B5EF4-FFF2-40B4-BE49-F238E27FC236}">
                <a16:creationId xmlns:a16="http://schemas.microsoft.com/office/drawing/2014/main" id="{FA353C75-404D-6DCC-F9F7-6CD26CB90EEF}"/>
              </a:ext>
            </a:extLst>
          </p:cNvPr>
          <p:cNvSpPr>
            <a:spLocks noGrp="1"/>
          </p:cNvSpPr>
          <p:nvPr>
            <p:ph idx="1"/>
          </p:nvPr>
        </p:nvSpPr>
        <p:spPr/>
        <p:txBody>
          <a:bodyPr vert="horz" lIns="91440" tIns="45720" rIns="91440" bIns="45720" rtlCol="0" anchor="t">
            <a:normAutofit/>
          </a:bodyPr>
          <a:lstStyle/>
          <a:p>
            <a:r>
              <a:rPr lang="en-US" err="1"/>
              <a:t>VGGNet</a:t>
            </a:r>
            <a:r>
              <a:rPr lang="en-US"/>
              <a:t> by Visual Geometry Group (VGG)</a:t>
            </a:r>
          </a:p>
          <a:p>
            <a:pPr lvl="1"/>
            <a:r>
              <a:rPr lang="en-US"/>
              <a:t>Small 3x3 filters are used in all convolutional layers of </a:t>
            </a:r>
            <a:r>
              <a:rPr lang="en-US" err="1"/>
              <a:t>VGGNet</a:t>
            </a:r>
            <a:r>
              <a:rPr lang="en-US"/>
              <a:t> which increases the network's depth and captures more complicated information.</a:t>
            </a:r>
          </a:p>
          <a:p>
            <a:pPr lvl="1"/>
            <a:r>
              <a:rPr lang="en-US"/>
              <a:t>There are two variations of </a:t>
            </a:r>
            <a:r>
              <a:rPr lang="en-US" err="1"/>
              <a:t>VGGNet</a:t>
            </a:r>
            <a:r>
              <a:rPr lang="en-US"/>
              <a:t>, with 16 and 19 weight layers, respectively: VGG16 and VGG19. Multiple convolutional blocks make up the network's architecture, which is then followed by max pooling layers, fully connected layers, and a </a:t>
            </a:r>
            <a:r>
              <a:rPr lang="en-US" err="1"/>
              <a:t>softmax</a:t>
            </a:r>
            <a:r>
              <a:rPr lang="en-US"/>
              <a:t> layer for classification.</a:t>
            </a:r>
          </a:p>
          <a:p>
            <a:pPr lvl="1"/>
            <a:r>
              <a:rPr lang="en-US"/>
              <a:t>The University of Oxford's Simonyan and Zisserman presented </a:t>
            </a:r>
            <a:r>
              <a:rPr lang="en-US" err="1"/>
              <a:t>VGGNet</a:t>
            </a:r>
            <a:r>
              <a:rPr lang="en-US"/>
              <a:t> in their paper "Very Deep Convolutional Networks for Large Scale Image Recognition." On ImageNet, a large picture dataset with 1000 classes, it obtained 92.7% top-5 test accuracy.</a:t>
            </a:r>
          </a:p>
          <a:p>
            <a:pPr lvl="1"/>
            <a:r>
              <a:rPr lang="en-US"/>
              <a:t>Used to detect large-scale images</a:t>
            </a:r>
            <a:endParaRPr lang="en-US">
              <a:cs typeface="Calibri"/>
            </a:endParaRPr>
          </a:p>
        </p:txBody>
      </p:sp>
    </p:spTree>
    <p:extLst>
      <p:ext uri="{BB962C8B-B14F-4D97-AF65-F5344CB8AC3E}">
        <p14:creationId xmlns:p14="http://schemas.microsoft.com/office/powerpoint/2010/main" val="149267318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F2F4A-054A-63C2-1203-100AF201E209}"/>
              </a:ext>
            </a:extLst>
          </p:cNvPr>
          <p:cNvSpPr>
            <a:spLocks noGrp="1"/>
          </p:cNvSpPr>
          <p:nvPr>
            <p:ph type="title"/>
          </p:nvPr>
        </p:nvSpPr>
        <p:spPr/>
        <p:txBody>
          <a:bodyPr>
            <a:normAutofit fontScale="90000"/>
          </a:bodyPr>
          <a:lstStyle/>
          <a:p>
            <a:r>
              <a:rPr lang="en-US"/>
              <a:t>CNN</a:t>
            </a:r>
            <a:endParaRPr lang="id-ID"/>
          </a:p>
        </p:txBody>
      </p:sp>
      <p:pic>
        <p:nvPicPr>
          <p:cNvPr id="1026" name="Picture 2">
            <a:extLst>
              <a:ext uri="{FF2B5EF4-FFF2-40B4-BE49-F238E27FC236}">
                <a16:creationId xmlns:a16="http://schemas.microsoft.com/office/drawing/2014/main" id="{08A05588-223C-6ED8-BCAB-F2A9113F04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4148" y="1825625"/>
            <a:ext cx="7743703"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84EC3-9172-D7C0-0E83-11AFDAD812C7}"/>
              </a:ext>
            </a:extLst>
          </p:cNvPr>
          <p:cNvSpPr txBox="1"/>
          <p:nvPr/>
        </p:nvSpPr>
        <p:spPr>
          <a:xfrm>
            <a:off x="2224148" y="5992297"/>
            <a:ext cx="4807588" cy="369332"/>
          </a:xfrm>
          <a:prstGeom prst="rect">
            <a:avLst/>
          </a:prstGeom>
          <a:noFill/>
        </p:spPr>
        <p:txBody>
          <a:bodyPr wrap="square" rtlCol="0">
            <a:spAutoFit/>
          </a:bodyPr>
          <a:lstStyle/>
          <a:p>
            <a:pPr algn="ctr"/>
            <a:r>
              <a:rPr lang="id-ID">
                <a:hlinkClick r:id="rId3"/>
              </a:rPr>
              <a:t>Convolutional Neural Networks, Simplified</a:t>
            </a:r>
            <a:endParaRPr lang="id-ID"/>
          </a:p>
        </p:txBody>
      </p:sp>
    </p:spTree>
    <p:extLst>
      <p:ext uri="{BB962C8B-B14F-4D97-AF65-F5344CB8AC3E}">
        <p14:creationId xmlns:p14="http://schemas.microsoft.com/office/powerpoint/2010/main" val="300585931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47F12-2D11-8FFE-CCBE-B88B4965CA16}"/>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Models</a:t>
            </a:r>
            <a:r>
              <a:rPr lang="en-US">
                <a:ea typeface="Calibri Light"/>
                <a:cs typeface="Calibri Light"/>
              </a:rPr>
              <a:t>-</a:t>
            </a:r>
            <a:r>
              <a:rPr lang="en-US" err="1">
                <a:ea typeface="Calibri Light"/>
                <a:cs typeface="Calibri Light"/>
              </a:rPr>
              <a:t>VGGNet</a:t>
            </a:r>
            <a:r>
              <a:rPr lang="en-US">
                <a:ea typeface="Calibri Light"/>
                <a:cs typeface="Calibri Light"/>
              </a:rPr>
              <a:t> Architecture</a:t>
            </a:r>
            <a:endParaRPr lang="id-ID"/>
          </a:p>
        </p:txBody>
      </p:sp>
      <p:pic>
        <p:nvPicPr>
          <p:cNvPr id="6146" name="Picture 2">
            <a:extLst>
              <a:ext uri="{FF2B5EF4-FFF2-40B4-BE49-F238E27FC236}">
                <a16:creationId xmlns:a16="http://schemas.microsoft.com/office/drawing/2014/main" id="{B82B646B-5EB2-C3C0-19AC-0F6F900B25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8001" y="1825625"/>
            <a:ext cx="989599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75766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78C4-C551-072C-E03E-C03D06364E24}"/>
              </a:ext>
            </a:extLst>
          </p:cNvPr>
          <p:cNvSpPr>
            <a:spLocks noGrp="1"/>
          </p:cNvSpPr>
          <p:nvPr>
            <p:ph type="title"/>
          </p:nvPr>
        </p:nvSpPr>
        <p:spPr>
          <a:xfrm>
            <a:off x="333828" y="2249714"/>
            <a:ext cx="3164115" cy="1872343"/>
          </a:xfrm>
        </p:spPr>
        <p:txBody>
          <a:bodyPr anchor="ctr">
            <a:normAutofit/>
          </a:bodyPr>
          <a:lstStyle/>
          <a:p>
            <a:r>
              <a:rPr lang="en-US" err="1">
                <a:solidFill>
                  <a:schemeClr val="bg1"/>
                </a:solidFill>
              </a:rPr>
              <a:t>AlexNet</a:t>
            </a:r>
            <a:r>
              <a:rPr lang="en-US">
                <a:solidFill>
                  <a:schemeClr val="bg1"/>
                </a:solidFill>
              </a:rPr>
              <a:t> vs </a:t>
            </a:r>
            <a:r>
              <a:rPr lang="en-US" err="1">
                <a:solidFill>
                  <a:schemeClr val="bg1"/>
                </a:solidFill>
              </a:rPr>
              <a:t>VGGNet</a:t>
            </a:r>
            <a:endParaRPr lang="id-ID">
              <a:solidFill>
                <a:schemeClr val="bg1"/>
              </a:solidFill>
            </a:endParaRPr>
          </a:p>
        </p:txBody>
      </p:sp>
      <p:pic>
        <p:nvPicPr>
          <p:cNvPr id="9218" name="Picture 2" descr="A diagram of a computer network&#10;&#10;Description automatically generated with medium confidence">
            <a:extLst>
              <a:ext uri="{FF2B5EF4-FFF2-40B4-BE49-F238E27FC236}">
                <a16:creationId xmlns:a16="http://schemas.microsoft.com/office/drawing/2014/main" id="{B313E833-F444-7C3C-69F2-86B1EEF967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42878" y="740664"/>
            <a:ext cx="6401638" cy="5334699"/>
          </a:xfrm>
          <a:prstGeom prst="rect">
            <a:avLst/>
          </a:prstGeom>
          <a:solidFill>
            <a:srgbClr val="FFFFFF"/>
          </a:solidFill>
        </p:spPr>
      </p:pic>
    </p:spTree>
    <p:extLst>
      <p:ext uri="{BB962C8B-B14F-4D97-AF65-F5344CB8AC3E}">
        <p14:creationId xmlns:p14="http://schemas.microsoft.com/office/powerpoint/2010/main" val="199675871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A48D7-B9EF-1BA4-67E9-EB7DF9C00B70}"/>
              </a:ext>
            </a:extLst>
          </p:cNvPr>
          <p:cNvSpPr>
            <a:spLocks noGrp="1"/>
          </p:cNvSpPr>
          <p:nvPr>
            <p:ph type="title"/>
          </p:nvPr>
        </p:nvSpPr>
        <p:spPr/>
        <p:txBody>
          <a:bodyPr/>
          <a:lstStyle/>
          <a:p>
            <a:r>
              <a:rPr lang="en-US">
                <a:solidFill>
                  <a:schemeClr val="bg1"/>
                </a:solidFill>
              </a:rPr>
              <a:t>VGG Block</a:t>
            </a:r>
            <a:endParaRPr lang="id-ID">
              <a:solidFill>
                <a:schemeClr val="bg1"/>
              </a:solidFill>
            </a:endParaRPr>
          </a:p>
        </p:txBody>
      </p:sp>
      <p:pic>
        <p:nvPicPr>
          <p:cNvPr id="10242" name="Picture 2">
            <a:extLst>
              <a:ext uri="{FF2B5EF4-FFF2-40B4-BE49-F238E27FC236}">
                <a16:creationId xmlns:a16="http://schemas.microsoft.com/office/drawing/2014/main" id="{5031A063-C83C-73EB-17A0-9FC9E1619E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22738" y="1322632"/>
            <a:ext cx="7259637" cy="45191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E864FB-AE28-FD9F-36E9-3F4C32287836}"/>
              </a:ext>
            </a:extLst>
          </p:cNvPr>
          <p:cNvSpPr txBox="1"/>
          <p:nvPr/>
        </p:nvSpPr>
        <p:spPr>
          <a:xfrm>
            <a:off x="4122738" y="219455"/>
            <a:ext cx="6409944" cy="1200329"/>
          </a:xfrm>
          <a:prstGeom prst="rect">
            <a:avLst/>
          </a:prstGeom>
          <a:noFill/>
        </p:spPr>
        <p:txBody>
          <a:bodyPr wrap="square" rtlCol="0">
            <a:spAutoFit/>
          </a:bodyPr>
          <a:lstStyle/>
          <a:p>
            <a:r>
              <a:rPr lang="en-US" b="0" i="0">
                <a:solidFill>
                  <a:srgbClr val="030712"/>
                </a:solidFill>
                <a:effectLst/>
              </a:rPr>
              <a:t>A </a:t>
            </a:r>
            <a:r>
              <a:rPr lang="en-US" b="1" i="0">
                <a:solidFill>
                  <a:srgbClr val="030712"/>
                </a:solidFill>
                <a:effectLst/>
              </a:rPr>
              <a:t>VGG block</a:t>
            </a:r>
            <a:r>
              <a:rPr lang="en-US" b="0" i="0">
                <a:solidFill>
                  <a:srgbClr val="030712"/>
                </a:solidFill>
                <a:effectLst/>
              </a:rPr>
              <a:t> consists of a sequence of convolutions with </a:t>
            </a:r>
            <a:r>
              <a:rPr lang="en-US" b="1" i="0">
                <a:solidFill>
                  <a:srgbClr val="030712"/>
                </a:solidFill>
                <a:effectLst/>
              </a:rPr>
              <a:t>3×3 kernels</a:t>
            </a:r>
            <a:r>
              <a:rPr lang="en-US" b="0" i="0">
                <a:solidFill>
                  <a:srgbClr val="030712"/>
                </a:solidFill>
                <a:effectLst/>
              </a:rPr>
              <a:t> with padding of 1 (maintaining the height and width) followed by a </a:t>
            </a:r>
            <a:r>
              <a:rPr lang="en-US" b="1" i="0">
                <a:solidFill>
                  <a:srgbClr val="030712"/>
                </a:solidFill>
                <a:effectLst/>
              </a:rPr>
              <a:t>2×2 max-pooling</a:t>
            </a:r>
            <a:r>
              <a:rPr lang="en-US" b="0" i="0">
                <a:solidFill>
                  <a:srgbClr val="030712"/>
                </a:solidFill>
                <a:effectLst/>
              </a:rPr>
              <a:t> layer with stride of 2 (halving the height and width).</a:t>
            </a:r>
            <a:endParaRPr lang="id-ID"/>
          </a:p>
        </p:txBody>
      </p:sp>
    </p:spTree>
    <p:extLst>
      <p:ext uri="{BB962C8B-B14F-4D97-AF65-F5344CB8AC3E}">
        <p14:creationId xmlns:p14="http://schemas.microsoft.com/office/powerpoint/2010/main" val="428196386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BE9B-63CA-7C1C-8216-CB78EB098F1F}"/>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Models</a:t>
            </a:r>
          </a:p>
        </p:txBody>
      </p:sp>
      <p:sp>
        <p:nvSpPr>
          <p:cNvPr id="3" name="Content Placeholder 2">
            <a:extLst>
              <a:ext uri="{FF2B5EF4-FFF2-40B4-BE49-F238E27FC236}">
                <a16:creationId xmlns:a16="http://schemas.microsoft.com/office/drawing/2014/main" id="{FA353C75-404D-6DCC-F9F7-6CD26CB90EEF}"/>
              </a:ext>
            </a:extLst>
          </p:cNvPr>
          <p:cNvSpPr>
            <a:spLocks noGrp="1"/>
          </p:cNvSpPr>
          <p:nvPr>
            <p:ph idx="1"/>
          </p:nvPr>
        </p:nvSpPr>
        <p:spPr>
          <a:xfrm>
            <a:off x="838200" y="1825625"/>
            <a:ext cx="10515600" cy="4351338"/>
          </a:xfrm>
        </p:spPr>
        <p:txBody>
          <a:bodyPr vert="horz" lIns="91440" tIns="45720" rIns="91440" bIns="45720" rtlCol="0" anchor="t">
            <a:noAutofit/>
          </a:bodyPr>
          <a:lstStyle/>
          <a:p>
            <a:r>
              <a:rPr lang="en-US" sz="2600"/>
              <a:t>ResNet</a:t>
            </a:r>
            <a:endParaRPr lang="en-US" sz="2600">
              <a:cs typeface="Calibri" panose="020F0502020204030204"/>
            </a:endParaRPr>
          </a:p>
          <a:p>
            <a:pPr lvl="1"/>
            <a:r>
              <a:rPr lang="en-US" sz="2600"/>
              <a:t>Winner of ImageNet Competition 2015.</a:t>
            </a:r>
          </a:p>
          <a:p>
            <a:pPr lvl="1"/>
            <a:r>
              <a:rPr lang="en-US" sz="2600"/>
              <a:t>Addresses the issue of vanishing/exploding gradients in very deep networks by using residual blocks with skip connections.</a:t>
            </a:r>
          </a:p>
          <a:p>
            <a:pPr lvl="1"/>
            <a:r>
              <a:rPr lang="en-US" sz="2600"/>
              <a:t>Instead of learning the direct mapping between a layer's input and output, residual blocks enable the network to learn the residual mapping. This improves the accuracy and ease of network optimization.</a:t>
            </a:r>
          </a:p>
          <a:p>
            <a:pPr lvl="1"/>
            <a:r>
              <a:rPr lang="en-US" sz="2600"/>
              <a:t>Skip connections combine the output of the preceding layer with the output of the subsequent layer, so avoiding one or more levels. This promotes gradient flow across layers and information preservation.</a:t>
            </a:r>
            <a:endParaRPr lang="id-ID" sz="2600"/>
          </a:p>
        </p:txBody>
      </p:sp>
    </p:spTree>
    <p:extLst>
      <p:ext uri="{BB962C8B-B14F-4D97-AF65-F5344CB8AC3E}">
        <p14:creationId xmlns:p14="http://schemas.microsoft.com/office/powerpoint/2010/main" val="1576927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5197-F78D-E6C0-F992-C31D6B8928DF}"/>
              </a:ext>
            </a:extLst>
          </p:cNvPr>
          <p:cNvSpPr>
            <a:spLocks noGrp="1"/>
          </p:cNvSpPr>
          <p:nvPr>
            <p:ph type="title"/>
          </p:nvPr>
        </p:nvSpPr>
        <p:spPr/>
        <p:txBody>
          <a:bodyPr>
            <a:normAutofit fontScale="90000"/>
          </a:bodyPr>
          <a:lstStyle/>
          <a:p>
            <a:r>
              <a:rPr lang="id-ID">
                <a:ea typeface="Calibri Light"/>
                <a:cs typeface="Calibri Light"/>
              </a:rPr>
              <a:t>CNN </a:t>
            </a:r>
            <a:r>
              <a:rPr lang="id-ID" err="1">
                <a:ea typeface="Calibri Light"/>
                <a:cs typeface="Calibri Light"/>
              </a:rPr>
              <a:t>Models</a:t>
            </a:r>
            <a:r>
              <a:rPr lang="en-US">
                <a:ea typeface="Calibri Light"/>
                <a:cs typeface="Calibri Light"/>
              </a:rPr>
              <a:t>-</a:t>
            </a:r>
            <a:r>
              <a:rPr lang="en-US" err="1">
                <a:ea typeface="Calibri Light"/>
                <a:cs typeface="Calibri Light"/>
              </a:rPr>
              <a:t>ResNet</a:t>
            </a:r>
            <a:r>
              <a:rPr lang="en-US">
                <a:ea typeface="Calibri Light"/>
                <a:cs typeface="Calibri Light"/>
              </a:rPr>
              <a:t> 34 Architecture</a:t>
            </a:r>
            <a:endParaRPr lang="id-ID"/>
          </a:p>
        </p:txBody>
      </p:sp>
      <p:pic>
        <p:nvPicPr>
          <p:cNvPr id="7" name="Content Placeholder 6">
            <a:extLst>
              <a:ext uri="{FF2B5EF4-FFF2-40B4-BE49-F238E27FC236}">
                <a16:creationId xmlns:a16="http://schemas.microsoft.com/office/drawing/2014/main" id="{1613FE83-37B8-DCF4-5A35-E2AA87DA360F}"/>
              </a:ext>
            </a:extLst>
          </p:cNvPr>
          <p:cNvPicPr>
            <a:picLocks noGrp="1" noChangeAspect="1"/>
          </p:cNvPicPr>
          <p:nvPr>
            <p:ph idx="1"/>
          </p:nvPr>
        </p:nvPicPr>
        <p:blipFill>
          <a:blip r:embed="rId2"/>
          <a:stretch>
            <a:fillRect/>
          </a:stretch>
        </p:blipFill>
        <p:spPr>
          <a:xfrm>
            <a:off x="2307102" y="1813460"/>
            <a:ext cx="7206486" cy="5044540"/>
          </a:xfrm>
          <a:prstGeom prst="rect">
            <a:avLst/>
          </a:prstGeom>
        </p:spPr>
      </p:pic>
    </p:spTree>
    <p:extLst>
      <p:ext uri="{BB962C8B-B14F-4D97-AF65-F5344CB8AC3E}">
        <p14:creationId xmlns:p14="http://schemas.microsoft.com/office/powerpoint/2010/main" val="131816378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0D96-582D-F6AC-9FAC-A9C59708B380}"/>
              </a:ext>
            </a:extLst>
          </p:cNvPr>
          <p:cNvSpPr>
            <a:spLocks noGrp="1"/>
          </p:cNvSpPr>
          <p:nvPr>
            <p:ph type="title"/>
          </p:nvPr>
        </p:nvSpPr>
        <p:spPr/>
        <p:txBody>
          <a:bodyPr>
            <a:normAutofit fontScale="90000"/>
          </a:bodyPr>
          <a:lstStyle/>
          <a:p>
            <a:r>
              <a:rPr lang="en-US"/>
              <a:t>CNN code using </a:t>
            </a:r>
            <a:r>
              <a:rPr lang="en-US" err="1"/>
              <a:t>Tensorflow</a:t>
            </a:r>
            <a:endParaRPr lang="en-US"/>
          </a:p>
        </p:txBody>
      </p:sp>
      <p:sp>
        <p:nvSpPr>
          <p:cNvPr id="3" name="Content Placeholder 2">
            <a:extLst>
              <a:ext uri="{FF2B5EF4-FFF2-40B4-BE49-F238E27FC236}">
                <a16:creationId xmlns:a16="http://schemas.microsoft.com/office/drawing/2014/main" id="{EFF48716-9B77-99E7-898B-36A77F21ED50}"/>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import </a:t>
            </a:r>
            <a:r>
              <a:rPr lang="en-US" err="1">
                <a:cs typeface="Calibri"/>
              </a:rPr>
              <a:t>tensorflow</a:t>
            </a:r>
            <a:r>
              <a:rPr lang="en-US">
                <a:cs typeface="Calibri"/>
              </a:rPr>
              <a:t> as </a:t>
            </a:r>
            <a:r>
              <a:rPr lang="en-US" err="1">
                <a:cs typeface="Calibri"/>
              </a:rPr>
              <a:t>tf</a:t>
            </a:r>
            <a:br>
              <a:rPr lang="en-US">
                <a:cs typeface="Calibri"/>
              </a:rPr>
            </a:br>
            <a:r>
              <a:rPr lang="en-US">
                <a:cs typeface="Calibri"/>
              </a:rPr>
              <a:t>from </a:t>
            </a:r>
            <a:r>
              <a:rPr lang="en-US" err="1">
                <a:cs typeface="Calibri"/>
              </a:rPr>
              <a:t>tensorflow.keras</a:t>
            </a:r>
            <a:r>
              <a:rPr lang="en-US">
                <a:cs typeface="Calibri"/>
              </a:rPr>
              <a:t> import datasets, layers, models</a:t>
            </a:r>
            <a:br>
              <a:rPr lang="en-US">
                <a:cs typeface="Calibri"/>
              </a:rPr>
            </a:br>
            <a:r>
              <a:rPr lang="en-US">
                <a:cs typeface="Calibri"/>
              </a:rPr>
              <a:t>import </a:t>
            </a:r>
            <a:r>
              <a:rPr lang="en-US" err="1">
                <a:cs typeface="Calibri"/>
              </a:rPr>
              <a:t>matplotlib.pyplot</a:t>
            </a:r>
            <a:r>
              <a:rPr lang="en-US">
                <a:cs typeface="Calibri"/>
              </a:rPr>
              <a:t> as </a:t>
            </a:r>
            <a:r>
              <a:rPr lang="en-US" err="1">
                <a:cs typeface="Calibri"/>
              </a:rPr>
              <a:t>plt</a:t>
            </a:r>
            <a:endParaRPr lang="en-US">
              <a:cs typeface="Calibri"/>
            </a:endParaRPr>
          </a:p>
          <a:p>
            <a:pPr marL="0" indent="0">
              <a:buNone/>
            </a:pPr>
            <a:endParaRPr lang="en-US">
              <a:cs typeface="Calibri"/>
            </a:endParaRPr>
          </a:p>
          <a:p>
            <a:pPr marL="0" indent="0">
              <a:buNone/>
            </a:pPr>
            <a:r>
              <a:rPr lang="en-US" err="1">
                <a:cs typeface="Calibri"/>
              </a:rPr>
              <a:t>train_images</a:t>
            </a:r>
            <a:r>
              <a:rPr lang="en-US">
                <a:cs typeface="Calibri"/>
              </a:rPr>
              <a:t>, </a:t>
            </a:r>
            <a:r>
              <a:rPr lang="en-US" err="1">
                <a:cs typeface="Calibri"/>
              </a:rPr>
              <a:t>train_labels</a:t>
            </a:r>
            <a:r>
              <a:rPr lang="en-US">
                <a:cs typeface="Calibri"/>
              </a:rPr>
              <a:t>), (</a:t>
            </a:r>
            <a:r>
              <a:rPr lang="en-US" err="1">
                <a:cs typeface="Calibri"/>
              </a:rPr>
              <a:t>test_images</a:t>
            </a:r>
            <a:r>
              <a:rPr lang="en-US">
                <a:cs typeface="Calibri"/>
              </a:rPr>
              <a:t>, </a:t>
            </a:r>
            <a:r>
              <a:rPr lang="en-US" err="1">
                <a:cs typeface="Calibri"/>
              </a:rPr>
              <a:t>test_labels</a:t>
            </a:r>
            <a:r>
              <a:rPr lang="en-US">
                <a:cs typeface="Calibri"/>
              </a:rPr>
              <a:t>) = datasets.cifar10.load_data()</a:t>
            </a:r>
            <a:br>
              <a:rPr lang="en-US">
                <a:cs typeface="Calibri"/>
              </a:rPr>
            </a:br>
            <a:r>
              <a:rPr lang="en-US">
                <a:cs typeface="Calibri"/>
              </a:rPr>
              <a:t># Normalize pixel values to be between 0 and 1</a:t>
            </a:r>
            <a:br>
              <a:rPr lang="en-US">
                <a:cs typeface="Calibri"/>
              </a:rPr>
            </a:br>
            <a:r>
              <a:rPr lang="en-US" err="1">
                <a:cs typeface="Calibri"/>
              </a:rPr>
              <a:t>train_images</a:t>
            </a:r>
            <a:r>
              <a:rPr lang="en-US">
                <a:cs typeface="Calibri"/>
              </a:rPr>
              <a:t>, </a:t>
            </a:r>
            <a:r>
              <a:rPr lang="en-US" err="1">
                <a:cs typeface="Calibri"/>
              </a:rPr>
              <a:t>test_images</a:t>
            </a:r>
            <a:r>
              <a:rPr lang="en-US">
                <a:cs typeface="Calibri"/>
              </a:rPr>
              <a:t> = </a:t>
            </a:r>
            <a:r>
              <a:rPr lang="en-US" err="1">
                <a:cs typeface="Calibri"/>
              </a:rPr>
              <a:t>train_images</a:t>
            </a:r>
            <a:r>
              <a:rPr lang="en-US">
                <a:cs typeface="Calibri"/>
              </a:rPr>
              <a:t> / 255.0, </a:t>
            </a:r>
            <a:r>
              <a:rPr lang="en-US" err="1">
                <a:cs typeface="Calibri"/>
              </a:rPr>
              <a:t>test_images</a:t>
            </a:r>
            <a:r>
              <a:rPr lang="en-US">
                <a:cs typeface="Calibri"/>
              </a:rPr>
              <a:t> / 255.0</a:t>
            </a:r>
            <a:endParaRPr lang="en-US"/>
          </a:p>
        </p:txBody>
      </p:sp>
    </p:spTree>
    <p:extLst>
      <p:ext uri="{BB962C8B-B14F-4D97-AF65-F5344CB8AC3E}">
        <p14:creationId xmlns:p14="http://schemas.microsoft.com/office/powerpoint/2010/main" val="335809453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98B8-FBD3-03FF-A20B-4373564C7BCF}"/>
              </a:ext>
            </a:extLst>
          </p:cNvPr>
          <p:cNvSpPr>
            <a:spLocks noGrp="1"/>
          </p:cNvSpPr>
          <p:nvPr>
            <p:ph type="title"/>
          </p:nvPr>
        </p:nvSpPr>
        <p:spPr/>
        <p:txBody>
          <a:bodyPr>
            <a:normAutofit fontScale="90000"/>
          </a:bodyPr>
          <a:lstStyle/>
          <a:p>
            <a:r>
              <a:rPr lang="en-US"/>
              <a:t>CNN code using </a:t>
            </a:r>
            <a:r>
              <a:rPr lang="en-US" err="1"/>
              <a:t>Tensorflow</a:t>
            </a:r>
            <a:endParaRPr lang="en-US"/>
          </a:p>
        </p:txBody>
      </p:sp>
      <p:sp>
        <p:nvSpPr>
          <p:cNvPr id="3" name="Content Placeholder 2">
            <a:extLst>
              <a:ext uri="{FF2B5EF4-FFF2-40B4-BE49-F238E27FC236}">
                <a16:creationId xmlns:a16="http://schemas.microsoft.com/office/drawing/2014/main" id="{A5FBA8BE-508D-4740-4DD0-DFFB9C3E5610}"/>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err="1">
                <a:cs typeface="Calibri" panose="020F0502020204030204"/>
              </a:rPr>
              <a:t>class_names</a:t>
            </a:r>
            <a:r>
              <a:rPr lang="en-US">
                <a:cs typeface="Calibri" panose="020F0502020204030204"/>
              </a:rPr>
              <a:t> = ['airplane', 'automobile', 'bird', 'cat', 'deer',</a:t>
            </a:r>
            <a:br>
              <a:rPr lang="en-US">
                <a:cs typeface="Calibri" panose="020F0502020204030204"/>
              </a:rPr>
            </a:br>
            <a:r>
              <a:rPr lang="en-US">
                <a:cs typeface="Calibri" panose="020F0502020204030204"/>
              </a:rPr>
              <a:t>               'dog', 'frog', 'horse', 'ship', 'truck']</a:t>
            </a:r>
            <a:br>
              <a:rPr lang="en-US">
                <a:cs typeface="Calibri" panose="020F0502020204030204"/>
              </a:rPr>
            </a:br>
            <a:br>
              <a:rPr lang="en-US">
                <a:cs typeface="Calibri" panose="020F0502020204030204"/>
              </a:rPr>
            </a:br>
            <a:r>
              <a:rPr lang="en-US" err="1">
                <a:cs typeface="Calibri" panose="020F0502020204030204"/>
              </a:rPr>
              <a:t>plt.figure</a:t>
            </a:r>
            <a:r>
              <a:rPr lang="en-US">
                <a:cs typeface="Calibri" panose="020F0502020204030204"/>
              </a:rPr>
              <a:t>(</a:t>
            </a:r>
            <a:r>
              <a:rPr lang="en-US" err="1">
                <a:cs typeface="Calibri" panose="020F0502020204030204"/>
              </a:rPr>
              <a:t>figsize</a:t>
            </a:r>
            <a:r>
              <a:rPr lang="en-US">
                <a:cs typeface="Calibri" panose="020F0502020204030204"/>
              </a:rPr>
              <a:t>=(10,10))</a:t>
            </a:r>
            <a:br>
              <a:rPr lang="en-US">
                <a:cs typeface="Calibri" panose="020F0502020204030204"/>
              </a:rPr>
            </a:br>
            <a:r>
              <a:rPr lang="en-US">
                <a:cs typeface="Calibri" panose="020F0502020204030204"/>
              </a:rPr>
              <a:t>for </a:t>
            </a:r>
            <a:r>
              <a:rPr lang="en-US" err="1">
                <a:cs typeface="Calibri" panose="020F0502020204030204"/>
              </a:rPr>
              <a:t>i</a:t>
            </a:r>
            <a:r>
              <a:rPr lang="en-US">
                <a:cs typeface="Calibri" panose="020F0502020204030204"/>
              </a:rPr>
              <a:t> in range(25):</a:t>
            </a:r>
            <a:br>
              <a:rPr lang="en-US">
                <a:cs typeface="Calibri" panose="020F0502020204030204"/>
              </a:rPr>
            </a:br>
            <a:r>
              <a:rPr lang="en-US">
                <a:cs typeface="Calibri" panose="020F0502020204030204"/>
              </a:rPr>
              <a:t>    </a:t>
            </a:r>
            <a:r>
              <a:rPr lang="en-US" err="1">
                <a:cs typeface="Calibri" panose="020F0502020204030204"/>
              </a:rPr>
              <a:t>plt.subplot</a:t>
            </a:r>
            <a:r>
              <a:rPr lang="en-US">
                <a:cs typeface="Calibri" panose="020F0502020204030204"/>
              </a:rPr>
              <a:t>(5,5,i+1)</a:t>
            </a:r>
            <a:br>
              <a:rPr lang="en-US">
                <a:cs typeface="Calibri" panose="020F0502020204030204"/>
              </a:rPr>
            </a:br>
            <a:r>
              <a:rPr lang="en-US">
                <a:cs typeface="Calibri" panose="020F0502020204030204"/>
              </a:rPr>
              <a:t>    </a:t>
            </a:r>
            <a:r>
              <a:rPr lang="en-US" err="1">
                <a:cs typeface="Calibri" panose="020F0502020204030204"/>
              </a:rPr>
              <a:t>plt.xticks</a:t>
            </a:r>
            <a:r>
              <a:rPr lang="en-US">
                <a:cs typeface="Calibri" panose="020F0502020204030204"/>
              </a:rPr>
              <a:t>([])</a:t>
            </a:r>
            <a:br>
              <a:rPr lang="en-US">
                <a:cs typeface="Calibri" panose="020F0502020204030204"/>
              </a:rPr>
            </a:br>
            <a:r>
              <a:rPr lang="en-US">
                <a:cs typeface="Calibri" panose="020F0502020204030204"/>
              </a:rPr>
              <a:t>    </a:t>
            </a:r>
            <a:r>
              <a:rPr lang="en-US" err="1">
                <a:cs typeface="Calibri" panose="020F0502020204030204"/>
              </a:rPr>
              <a:t>plt.yticks</a:t>
            </a:r>
            <a:r>
              <a:rPr lang="en-US">
                <a:cs typeface="Calibri" panose="020F0502020204030204"/>
              </a:rPr>
              <a:t>([])</a:t>
            </a:r>
            <a:br>
              <a:rPr lang="en-US">
                <a:cs typeface="Calibri" panose="020F0502020204030204"/>
              </a:rPr>
            </a:br>
            <a:r>
              <a:rPr lang="en-US">
                <a:cs typeface="Calibri" panose="020F0502020204030204"/>
              </a:rPr>
              <a:t>    </a:t>
            </a:r>
            <a:r>
              <a:rPr lang="en-US" err="1">
                <a:cs typeface="Calibri" panose="020F0502020204030204"/>
              </a:rPr>
              <a:t>plt.grid</a:t>
            </a:r>
            <a:r>
              <a:rPr lang="en-US">
                <a:cs typeface="Calibri" panose="020F0502020204030204"/>
              </a:rPr>
              <a:t>(False)</a:t>
            </a:r>
            <a:br>
              <a:rPr lang="en-US">
                <a:cs typeface="Calibri" panose="020F0502020204030204"/>
              </a:rPr>
            </a:br>
            <a:r>
              <a:rPr lang="en-US">
                <a:cs typeface="Calibri" panose="020F0502020204030204"/>
              </a:rPr>
              <a:t>    </a:t>
            </a:r>
            <a:r>
              <a:rPr lang="en-US" err="1">
                <a:cs typeface="Calibri" panose="020F0502020204030204"/>
              </a:rPr>
              <a:t>plt.imshow</a:t>
            </a:r>
            <a:r>
              <a:rPr lang="en-US">
                <a:cs typeface="Calibri" panose="020F0502020204030204"/>
              </a:rPr>
              <a:t>(</a:t>
            </a:r>
            <a:r>
              <a:rPr lang="en-US" err="1">
                <a:cs typeface="Calibri" panose="020F0502020204030204"/>
              </a:rPr>
              <a:t>train_images</a:t>
            </a:r>
            <a:r>
              <a:rPr lang="en-US">
                <a:cs typeface="Calibri" panose="020F0502020204030204"/>
              </a:rPr>
              <a:t>[</a:t>
            </a:r>
            <a:r>
              <a:rPr lang="en-US" err="1">
                <a:cs typeface="Calibri" panose="020F0502020204030204"/>
              </a:rPr>
              <a:t>i</a:t>
            </a:r>
            <a:r>
              <a:rPr lang="en-US">
                <a:cs typeface="Calibri" panose="020F0502020204030204"/>
              </a:rPr>
              <a:t>])</a:t>
            </a:r>
            <a:br>
              <a:rPr lang="en-US">
                <a:cs typeface="Calibri" panose="020F0502020204030204"/>
              </a:rPr>
            </a:br>
            <a:r>
              <a:rPr lang="en-US">
                <a:cs typeface="Calibri" panose="020F0502020204030204"/>
              </a:rPr>
              <a:t>    # The CIFAR labels happen to be arrays, </a:t>
            </a:r>
            <a:br>
              <a:rPr lang="en-US">
                <a:cs typeface="Calibri" panose="020F0502020204030204"/>
              </a:rPr>
            </a:br>
            <a:r>
              <a:rPr lang="en-US">
                <a:cs typeface="Calibri" panose="020F0502020204030204"/>
              </a:rPr>
              <a:t>    # which is why you need the extra index</a:t>
            </a:r>
            <a:br>
              <a:rPr lang="en-US">
                <a:cs typeface="Calibri" panose="020F0502020204030204"/>
              </a:rPr>
            </a:br>
            <a:r>
              <a:rPr lang="en-US">
                <a:cs typeface="Calibri" panose="020F0502020204030204"/>
              </a:rPr>
              <a:t>    </a:t>
            </a:r>
            <a:r>
              <a:rPr lang="en-US" err="1">
                <a:cs typeface="Calibri" panose="020F0502020204030204"/>
              </a:rPr>
              <a:t>plt.xlabel</a:t>
            </a:r>
            <a:r>
              <a:rPr lang="en-US">
                <a:cs typeface="Calibri" panose="020F0502020204030204"/>
              </a:rPr>
              <a:t>(</a:t>
            </a:r>
            <a:r>
              <a:rPr lang="en-US" err="1">
                <a:cs typeface="Calibri" panose="020F0502020204030204"/>
              </a:rPr>
              <a:t>class_names</a:t>
            </a:r>
            <a:r>
              <a:rPr lang="en-US">
                <a:cs typeface="Calibri" panose="020F0502020204030204"/>
              </a:rPr>
              <a:t>[</a:t>
            </a:r>
            <a:r>
              <a:rPr lang="en-US" err="1">
                <a:cs typeface="Calibri" panose="020F0502020204030204"/>
              </a:rPr>
              <a:t>train_labels</a:t>
            </a:r>
            <a:r>
              <a:rPr lang="en-US">
                <a:cs typeface="Calibri" panose="020F0502020204030204"/>
              </a:rPr>
              <a:t>[</a:t>
            </a:r>
            <a:r>
              <a:rPr lang="en-US" err="1">
                <a:cs typeface="Calibri" panose="020F0502020204030204"/>
              </a:rPr>
              <a:t>i</a:t>
            </a:r>
            <a:r>
              <a:rPr lang="en-US">
                <a:cs typeface="Calibri" panose="020F0502020204030204"/>
              </a:rPr>
              <a:t>][0]])</a:t>
            </a:r>
            <a:br>
              <a:rPr lang="en-US">
                <a:cs typeface="Calibri" panose="020F0502020204030204"/>
              </a:rPr>
            </a:br>
            <a:r>
              <a:rPr lang="en-US" err="1">
                <a:cs typeface="Calibri" panose="020F0502020204030204"/>
              </a:rPr>
              <a:t>plt.show</a:t>
            </a:r>
            <a:r>
              <a:rPr lang="en-US">
                <a:cs typeface="Calibri" panose="020F0502020204030204"/>
              </a:rPr>
              <a:t>()</a:t>
            </a:r>
            <a:endParaRPr lang="en-US"/>
          </a:p>
        </p:txBody>
      </p:sp>
    </p:spTree>
    <p:extLst>
      <p:ext uri="{BB962C8B-B14F-4D97-AF65-F5344CB8AC3E}">
        <p14:creationId xmlns:p14="http://schemas.microsoft.com/office/powerpoint/2010/main" val="326969964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C1B7-2101-C3F9-8678-B01F5BBCF30D}"/>
              </a:ext>
            </a:extLst>
          </p:cNvPr>
          <p:cNvSpPr>
            <a:spLocks noGrp="1"/>
          </p:cNvSpPr>
          <p:nvPr>
            <p:ph type="title"/>
          </p:nvPr>
        </p:nvSpPr>
        <p:spPr/>
        <p:txBody>
          <a:bodyPr>
            <a:normAutofit fontScale="90000"/>
          </a:bodyPr>
          <a:lstStyle/>
          <a:p>
            <a:r>
              <a:rPr lang="en-US"/>
              <a:t>CNN code using </a:t>
            </a:r>
            <a:r>
              <a:rPr lang="en-US" err="1"/>
              <a:t>Tensorflow</a:t>
            </a:r>
            <a:endParaRPr lang="en-US"/>
          </a:p>
        </p:txBody>
      </p:sp>
      <p:sp>
        <p:nvSpPr>
          <p:cNvPr id="3" name="Content Placeholder 2">
            <a:extLst>
              <a:ext uri="{FF2B5EF4-FFF2-40B4-BE49-F238E27FC236}">
                <a16:creationId xmlns:a16="http://schemas.microsoft.com/office/drawing/2014/main" id="{575C98DA-1E5B-FEB2-F329-0F11B0510FDD}"/>
              </a:ext>
            </a:extLst>
          </p:cNvPr>
          <p:cNvSpPr>
            <a:spLocks noGrp="1"/>
          </p:cNvSpPr>
          <p:nvPr>
            <p:ph idx="1"/>
          </p:nvPr>
        </p:nvSpPr>
        <p:spPr/>
        <p:txBody>
          <a:bodyPr vert="horz" lIns="91440" tIns="45720" rIns="91440" bIns="45720" rtlCol="0" anchor="t">
            <a:normAutofit lnSpcReduction="10000"/>
          </a:bodyPr>
          <a:lstStyle/>
          <a:p>
            <a:pPr marL="0" indent="0">
              <a:buNone/>
            </a:pPr>
            <a:r>
              <a:rPr lang="en-US">
                <a:cs typeface="Calibri"/>
              </a:rPr>
              <a:t>model = </a:t>
            </a:r>
            <a:r>
              <a:rPr lang="en-US" err="1">
                <a:cs typeface="Calibri"/>
              </a:rPr>
              <a:t>models.Sequential</a:t>
            </a:r>
            <a:r>
              <a:rPr lang="en-US">
                <a:cs typeface="Calibri"/>
              </a:rPr>
              <a:t>()</a:t>
            </a:r>
            <a:br>
              <a:rPr lang="en-US">
                <a:cs typeface="Calibri"/>
              </a:rPr>
            </a:br>
            <a:r>
              <a:rPr lang="en-US" err="1">
                <a:cs typeface="Calibri"/>
              </a:rPr>
              <a:t>model.add</a:t>
            </a:r>
            <a:r>
              <a:rPr lang="en-US">
                <a:cs typeface="Calibri"/>
              </a:rPr>
              <a:t>(layers.Conv2D(32, (3, 3), activation='</a:t>
            </a:r>
            <a:r>
              <a:rPr lang="en-US" err="1">
                <a:cs typeface="Calibri"/>
              </a:rPr>
              <a:t>relu</a:t>
            </a:r>
            <a:r>
              <a:rPr lang="en-US">
                <a:cs typeface="Calibri"/>
              </a:rPr>
              <a:t>', </a:t>
            </a:r>
            <a:r>
              <a:rPr lang="en-US" err="1">
                <a:cs typeface="Calibri"/>
              </a:rPr>
              <a:t>input_shape</a:t>
            </a:r>
            <a:r>
              <a:rPr lang="en-US">
                <a:cs typeface="Calibri"/>
              </a:rPr>
              <a:t>=(32, 32, 3)))</a:t>
            </a:r>
            <a:br>
              <a:rPr lang="en-US">
                <a:cs typeface="Calibri"/>
              </a:rPr>
            </a:br>
            <a:r>
              <a:rPr lang="en-US" err="1">
                <a:cs typeface="Calibri"/>
              </a:rPr>
              <a:t>model.add</a:t>
            </a:r>
            <a:r>
              <a:rPr lang="en-US">
                <a:cs typeface="Calibri"/>
              </a:rPr>
              <a:t>(layers.MaxPooling2D((2, 2)))</a:t>
            </a:r>
            <a:br>
              <a:rPr lang="en-US">
                <a:cs typeface="Calibri"/>
              </a:rPr>
            </a:br>
            <a:r>
              <a:rPr lang="en-US" err="1">
                <a:cs typeface="Calibri"/>
              </a:rPr>
              <a:t>model.add</a:t>
            </a:r>
            <a:r>
              <a:rPr lang="en-US">
                <a:cs typeface="Calibri"/>
              </a:rPr>
              <a:t>(layers.Conv2D(64, (3, 3), activation='</a:t>
            </a:r>
            <a:r>
              <a:rPr lang="en-US" err="1">
                <a:cs typeface="Calibri"/>
              </a:rPr>
              <a:t>relu</a:t>
            </a:r>
            <a:r>
              <a:rPr lang="en-US">
                <a:cs typeface="Calibri"/>
              </a:rPr>
              <a:t>'))</a:t>
            </a:r>
            <a:br>
              <a:rPr lang="en-US">
                <a:cs typeface="Calibri"/>
              </a:rPr>
            </a:br>
            <a:r>
              <a:rPr lang="en-US" err="1">
                <a:cs typeface="Calibri"/>
              </a:rPr>
              <a:t>model.add</a:t>
            </a:r>
            <a:r>
              <a:rPr lang="en-US">
                <a:cs typeface="Calibri"/>
              </a:rPr>
              <a:t>(layers.MaxPooling2D((2, 2)))</a:t>
            </a:r>
            <a:br>
              <a:rPr lang="en-US">
                <a:cs typeface="Calibri"/>
              </a:rPr>
            </a:br>
            <a:r>
              <a:rPr lang="en-US" err="1">
                <a:cs typeface="Calibri"/>
              </a:rPr>
              <a:t>model.add</a:t>
            </a:r>
            <a:r>
              <a:rPr lang="en-US">
                <a:cs typeface="Calibri"/>
              </a:rPr>
              <a:t>(layers.Conv2D(64, (3, 3), activation='</a:t>
            </a:r>
            <a:r>
              <a:rPr lang="en-US" err="1">
                <a:cs typeface="Calibri"/>
              </a:rPr>
              <a:t>relu</a:t>
            </a:r>
            <a:r>
              <a:rPr lang="en-US">
                <a:cs typeface="Calibri"/>
              </a:rPr>
              <a:t>'))</a:t>
            </a:r>
          </a:p>
          <a:p>
            <a:pPr marL="0" indent="0">
              <a:buNone/>
            </a:pPr>
            <a:r>
              <a:rPr lang="en-US" err="1">
                <a:cs typeface="Calibri"/>
              </a:rPr>
              <a:t>model.add</a:t>
            </a:r>
            <a:r>
              <a:rPr lang="en-US">
                <a:cs typeface="Calibri"/>
              </a:rPr>
              <a:t>(</a:t>
            </a:r>
            <a:r>
              <a:rPr lang="en-US" err="1">
                <a:cs typeface="Calibri"/>
              </a:rPr>
              <a:t>layers.Flatten</a:t>
            </a:r>
            <a:r>
              <a:rPr lang="en-US">
                <a:cs typeface="Calibri"/>
              </a:rPr>
              <a:t>())</a:t>
            </a:r>
            <a:br>
              <a:rPr lang="en-US">
                <a:cs typeface="Calibri"/>
              </a:rPr>
            </a:br>
            <a:r>
              <a:rPr lang="en-US" err="1">
                <a:cs typeface="Calibri"/>
              </a:rPr>
              <a:t>model.add</a:t>
            </a:r>
            <a:r>
              <a:rPr lang="en-US">
                <a:cs typeface="Calibri"/>
              </a:rPr>
              <a:t>(</a:t>
            </a:r>
            <a:r>
              <a:rPr lang="en-US" err="1">
                <a:cs typeface="Calibri"/>
              </a:rPr>
              <a:t>layers.Dense</a:t>
            </a:r>
            <a:r>
              <a:rPr lang="en-US">
                <a:cs typeface="Calibri"/>
              </a:rPr>
              <a:t>(64, activation='</a:t>
            </a:r>
            <a:r>
              <a:rPr lang="en-US" err="1">
                <a:cs typeface="Calibri"/>
              </a:rPr>
              <a:t>relu</a:t>
            </a:r>
            <a:r>
              <a:rPr lang="en-US">
                <a:cs typeface="Calibri"/>
              </a:rPr>
              <a:t>'))</a:t>
            </a:r>
            <a:br>
              <a:rPr lang="en-US">
                <a:cs typeface="Calibri"/>
              </a:rPr>
            </a:br>
            <a:r>
              <a:rPr lang="en-US" err="1">
                <a:cs typeface="Calibri"/>
              </a:rPr>
              <a:t>model.add</a:t>
            </a:r>
            <a:r>
              <a:rPr lang="en-US">
                <a:cs typeface="Calibri"/>
              </a:rPr>
              <a:t>(</a:t>
            </a:r>
            <a:r>
              <a:rPr lang="en-US" err="1">
                <a:cs typeface="Calibri"/>
              </a:rPr>
              <a:t>layers.Dense</a:t>
            </a:r>
            <a:r>
              <a:rPr lang="en-US">
                <a:cs typeface="Calibri"/>
              </a:rPr>
              <a:t>(10)</a:t>
            </a:r>
            <a:endParaRPr lang="en-US"/>
          </a:p>
          <a:p>
            <a:pPr marL="0" indent="0">
              <a:buNone/>
            </a:pPr>
            <a:r>
              <a:rPr lang="en-US" err="1">
                <a:cs typeface="Calibri"/>
              </a:rPr>
              <a:t>model.summary</a:t>
            </a:r>
            <a:r>
              <a:rPr lang="en-US">
                <a:cs typeface="Calibri"/>
              </a:rPr>
              <a:t>()</a:t>
            </a:r>
          </a:p>
        </p:txBody>
      </p:sp>
    </p:spTree>
    <p:extLst>
      <p:ext uri="{BB962C8B-B14F-4D97-AF65-F5344CB8AC3E}">
        <p14:creationId xmlns:p14="http://schemas.microsoft.com/office/powerpoint/2010/main" val="250781190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A580-0F75-3389-2962-BDE6131A6563}"/>
              </a:ext>
            </a:extLst>
          </p:cNvPr>
          <p:cNvSpPr>
            <a:spLocks noGrp="1"/>
          </p:cNvSpPr>
          <p:nvPr>
            <p:ph type="title"/>
          </p:nvPr>
        </p:nvSpPr>
        <p:spPr/>
        <p:txBody>
          <a:bodyPr>
            <a:normAutofit fontScale="90000"/>
          </a:bodyPr>
          <a:lstStyle/>
          <a:p>
            <a:r>
              <a:rPr lang="en-US"/>
              <a:t>CNN code using </a:t>
            </a:r>
            <a:r>
              <a:rPr lang="en-US" err="1"/>
              <a:t>Tensorflow</a:t>
            </a:r>
            <a:endParaRPr lang="en-US"/>
          </a:p>
        </p:txBody>
      </p:sp>
      <p:sp>
        <p:nvSpPr>
          <p:cNvPr id="3" name="Content Placeholder 2">
            <a:extLst>
              <a:ext uri="{FF2B5EF4-FFF2-40B4-BE49-F238E27FC236}">
                <a16:creationId xmlns:a16="http://schemas.microsoft.com/office/drawing/2014/main" id="{385C7117-DE76-9B9A-21A1-99507518871D}"/>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rPr>
              <a:t>model.compile(optimizer='adam',</a:t>
            </a:r>
            <a:br>
              <a:rPr lang="en-US">
                <a:cs typeface="Calibri" panose="020F0502020204030204"/>
              </a:rPr>
            </a:br>
            <a:r>
              <a:rPr lang="en-US">
                <a:cs typeface="Calibri" panose="020F0502020204030204"/>
              </a:rPr>
              <a:t>              loss=tf.keras.losses.SparseCategoricalCrossentropy(from_logits=True),</a:t>
            </a:r>
            <a:br>
              <a:rPr lang="en-US">
                <a:cs typeface="Calibri" panose="020F0502020204030204"/>
              </a:rPr>
            </a:br>
            <a:r>
              <a:rPr lang="en-US">
                <a:cs typeface="Calibri" panose="020F0502020204030204"/>
              </a:rPr>
              <a:t>              metrics=['accuracy'])</a:t>
            </a:r>
            <a:br>
              <a:rPr lang="en-US">
                <a:cs typeface="Calibri" panose="020F0502020204030204"/>
              </a:rPr>
            </a:br>
            <a:br>
              <a:rPr lang="en-US">
                <a:cs typeface="Calibri" panose="020F0502020204030204"/>
              </a:rPr>
            </a:br>
            <a:r>
              <a:rPr lang="en-US">
                <a:cs typeface="Calibri" panose="020F0502020204030204"/>
              </a:rPr>
              <a:t>history = model.fit(train_images, train_labels, epochs=10, </a:t>
            </a:r>
            <a:br>
              <a:rPr lang="en-US">
                <a:cs typeface="Calibri" panose="020F0502020204030204"/>
              </a:rPr>
            </a:br>
            <a:r>
              <a:rPr lang="en-US">
                <a:cs typeface="Calibri" panose="020F0502020204030204"/>
              </a:rPr>
              <a:t>                    validation_data=(test_images, test_labels))</a:t>
            </a:r>
            <a:endParaRPr lang="en-US"/>
          </a:p>
        </p:txBody>
      </p:sp>
    </p:spTree>
    <p:extLst>
      <p:ext uri="{BB962C8B-B14F-4D97-AF65-F5344CB8AC3E}">
        <p14:creationId xmlns:p14="http://schemas.microsoft.com/office/powerpoint/2010/main" val="408765192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3BB8-7DAD-8E94-16E8-68EDCD05FBFE}"/>
              </a:ext>
            </a:extLst>
          </p:cNvPr>
          <p:cNvSpPr>
            <a:spLocks noGrp="1"/>
          </p:cNvSpPr>
          <p:nvPr>
            <p:ph type="title"/>
          </p:nvPr>
        </p:nvSpPr>
        <p:spPr/>
        <p:txBody>
          <a:bodyPr>
            <a:normAutofit fontScale="90000"/>
          </a:bodyPr>
          <a:lstStyle/>
          <a:p>
            <a:r>
              <a:rPr lang="en-US"/>
              <a:t>CNN code using </a:t>
            </a:r>
            <a:r>
              <a:rPr lang="en-US" err="1"/>
              <a:t>Tensorflow</a:t>
            </a:r>
            <a:endParaRPr lang="en-US"/>
          </a:p>
        </p:txBody>
      </p:sp>
      <p:sp>
        <p:nvSpPr>
          <p:cNvPr id="3" name="Content Placeholder 2">
            <a:extLst>
              <a:ext uri="{FF2B5EF4-FFF2-40B4-BE49-F238E27FC236}">
                <a16:creationId xmlns:a16="http://schemas.microsoft.com/office/drawing/2014/main" id="{10233DBD-C14C-9C99-0CD8-CA777C156D90}"/>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plt.plot</a:t>
            </a:r>
            <a:r>
              <a:rPr lang="en-US">
                <a:ea typeface="Calibri" panose="020F0502020204030204"/>
                <a:cs typeface="Calibri" panose="020F0502020204030204"/>
              </a:rPr>
              <a:t>(</a:t>
            </a:r>
            <a:r>
              <a:rPr lang="en-US" err="1">
                <a:ea typeface="Calibri" panose="020F0502020204030204"/>
                <a:cs typeface="Calibri" panose="020F0502020204030204"/>
              </a:rPr>
              <a:t>history.history</a:t>
            </a:r>
            <a:r>
              <a:rPr lang="en-US">
                <a:ea typeface="Calibri" panose="020F0502020204030204"/>
                <a:cs typeface="Calibri" panose="020F0502020204030204"/>
              </a:rPr>
              <a:t>['accuracy'], label='accuracy')</a:t>
            </a:r>
            <a:br>
              <a:rPr lang="en-US">
                <a:ea typeface="Calibri" panose="020F0502020204030204"/>
                <a:cs typeface="Calibri" panose="020F0502020204030204"/>
              </a:rPr>
            </a:br>
            <a:r>
              <a:rPr lang="en-US" err="1">
                <a:ea typeface="Calibri" panose="020F0502020204030204"/>
                <a:cs typeface="Calibri" panose="020F0502020204030204"/>
              </a:rPr>
              <a:t>plt.plot</a:t>
            </a:r>
            <a:r>
              <a:rPr lang="en-US">
                <a:ea typeface="Calibri" panose="020F0502020204030204"/>
                <a:cs typeface="Calibri" panose="020F0502020204030204"/>
              </a:rPr>
              <a:t>(</a:t>
            </a:r>
            <a:r>
              <a:rPr lang="en-US" err="1">
                <a:ea typeface="Calibri" panose="020F0502020204030204"/>
                <a:cs typeface="Calibri" panose="020F0502020204030204"/>
              </a:rPr>
              <a:t>history.history</a:t>
            </a:r>
            <a:r>
              <a:rPr lang="en-US">
                <a:ea typeface="Calibri" panose="020F0502020204030204"/>
                <a:cs typeface="Calibri" panose="020F0502020204030204"/>
              </a:rPr>
              <a:t>['</a:t>
            </a:r>
            <a:r>
              <a:rPr lang="en-US" err="1">
                <a:ea typeface="Calibri" panose="020F0502020204030204"/>
                <a:cs typeface="Calibri" panose="020F0502020204030204"/>
              </a:rPr>
              <a:t>val_accuracy</a:t>
            </a:r>
            <a:r>
              <a:rPr lang="en-US">
                <a:ea typeface="Calibri" panose="020F0502020204030204"/>
                <a:cs typeface="Calibri" panose="020F0502020204030204"/>
              </a:rPr>
              <a:t>'], label = '</a:t>
            </a:r>
            <a:r>
              <a:rPr lang="en-US" err="1">
                <a:ea typeface="Calibri" panose="020F0502020204030204"/>
                <a:cs typeface="Calibri" panose="020F0502020204030204"/>
              </a:rPr>
              <a:t>val_accuracy</a:t>
            </a:r>
            <a:r>
              <a:rPr lang="en-US">
                <a:ea typeface="Calibri" panose="020F0502020204030204"/>
                <a:cs typeface="Calibri" panose="020F0502020204030204"/>
              </a:rPr>
              <a:t>')</a:t>
            </a:r>
            <a:br>
              <a:rPr lang="en-US">
                <a:ea typeface="Calibri" panose="020F0502020204030204"/>
                <a:cs typeface="Calibri" panose="020F0502020204030204"/>
              </a:rPr>
            </a:br>
            <a:r>
              <a:rPr lang="en-US" err="1">
                <a:ea typeface="Calibri" panose="020F0502020204030204"/>
                <a:cs typeface="Calibri" panose="020F0502020204030204"/>
              </a:rPr>
              <a:t>plt.xlabel</a:t>
            </a:r>
            <a:r>
              <a:rPr lang="en-US">
                <a:ea typeface="Calibri" panose="020F0502020204030204"/>
                <a:cs typeface="Calibri" panose="020F0502020204030204"/>
              </a:rPr>
              <a:t>('Epoch')</a:t>
            </a:r>
            <a:br>
              <a:rPr lang="en-US">
                <a:ea typeface="Calibri" panose="020F0502020204030204"/>
                <a:cs typeface="Calibri" panose="020F0502020204030204"/>
              </a:rPr>
            </a:br>
            <a:r>
              <a:rPr lang="en-US" err="1">
                <a:ea typeface="Calibri" panose="020F0502020204030204"/>
                <a:cs typeface="Calibri" panose="020F0502020204030204"/>
              </a:rPr>
              <a:t>plt.ylabel</a:t>
            </a:r>
            <a:r>
              <a:rPr lang="en-US">
                <a:ea typeface="Calibri" panose="020F0502020204030204"/>
                <a:cs typeface="Calibri" panose="020F0502020204030204"/>
              </a:rPr>
              <a:t>('Accuracy')</a:t>
            </a:r>
            <a:br>
              <a:rPr lang="en-US">
                <a:ea typeface="Calibri" panose="020F0502020204030204"/>
                <a:cs typeface="Calibri" panose="020F0502020204030204"/>
              </a:rPr>
            </a:br>
            <a:r>
              <a:rPr lang="en-US" err="1">
                <a:ea typeface="Calibri" panose="020F0502020204030204"/>
                <a:cs typeface="Calibri" panose="020F0502020204030204"/>
              </a:rPr>
              <a:t>plt.ylim</a:t>
            </a:r>
            <a:r>
              <a:rPr lang="en-US">
                <a:ea typeface="Calibri" panose="020F0502020204030204"/>
                <a:cs typeface="Calibri" panose="020F0502020204030204"/>
              </a:rPr>
              <a:t>([0.5, 1])</a:t>
            </a:r>
            <a:br>
              <a:rPr lang="en-US">
                <a:ea typeface="Calibri" panose="020F0502020204030204"/>
                <a:cs typeface="Calibri" panose="020F0502020204030204"/>
              </a:rPr>
            </a:br>
            <a:r>
              <a:rPr lang="en-US" err="1">
                <a:ea typeface="Calibri" panose="020F0502020204030204"/>
                <a:cs typeface="Calibri" panose="020F0502020204030204"/>
              </a:rPr>
              <a:t>plt.legend</a:t>
            </a:r>
            <a:r>
              <a:rPr lang="en-US">
                <a:ea typeface="Calibri" panose="020F0502020204030204"/>
                <a:cs typeface="Calibri" panose="020F0502020204030204"/>
              </a:rPr>
              <a:t>(loc='lower right')</a:t>
            </a:r>
            <a:br>
              <a:rPr lang="en-US">
                <a:ea typeface="Calibri" panose="020F0502020204030204"/>
                <a:cs typeface="Calibri" panose="020F0502020204030204"/>
              </a:rPr>
            </a:br>
            <a:br>
              <a:rPr lang="en-US">
                <a:ea typeface="Calibri" panose="020F0502020204030204"/>
                <a:cs typeface="Calibri" panose="020F0502020204030204"/>
              </a:rPr>
            </a:br>
            <a:r>
              <a:rPr lang="en-US" err="1">
                <a:ea typeface="Calibri" panose="020F0502020204030204"/>
                <a:cs typeface="Calibri" panose="020F0502020204030204"/>
              </a:rPr>
              <a:t>test_loss</a:t>
            </a:r>
            <a:r>
              <a:rPr lang="en-US">
                <a:ea typeface="Calibri" panose="020F0502020204030204"/>
                <a:cs typeface="Calibri" panose="020F0502020204030204"/>
              </a:rPr>
              <a:t>, </a:t>
            </a:r>
            <a:r>
              <a:rPr lang="en-US" err="1">
                <a:ea typeface="Calibri" panose="020F0502020204030204"/>
                <a:cs typeface="Calibri" panose="020F0502020204030204"/>
              </a:rPr>
              <a:t>test_acc</a:t>
            </a:r>
            <a:r>
              <a:rPr lang="en-US">
                <a:ea typeface="Calibri" panose="020F0502020204030204"/>
                <a:cs typeface="Calibri" panose="020F0502020204030204"/>
              </a:rPr>
              <a:t> = </a:t>
            </a:r>
            <a:r>
              <a:rPr lang="en-US" err="1">
                <a:ea typeface="Calibri" panose="020F0502020204030204"/>
                <a:cs typeface="Calibri" panose="020F0502020204030204"/>
              </a:rPr>
              <a:t>model.evaluate</a:t>
            </a:r>
            <a:r>
              <a:rPr lang="en-US">
                <a:ea typeface="Calibri" panose="020F0502020204030204"/>
                <a:cs typeface="Calibri" panose="020F0502020204030204"/>
              </a:rPr>
              <a:t>(</a:t>
            </a:r>
            <a:r>
              <a:rPr lang="en-US" err="1">
                <a:ea typeface="Calibri" panose="020F0502020204030204"/>
                <a:cs typeface="Calibri" panose="020F0502020204030204"/>
              </a:rPr>
              <a:t>test_images</a:t>
            </a:r>
            <a:r>
              <a:rPr lang="en-US">
                <a:ea typeface="Calibri" panose="020F0502020204030204"/>
                <a:cs typeface="Calibri" panose="020F0502020204030204"/>
              </a:rPr>
              <a:t>,  </a:t>
            </a:r>
            <a:r>
              <a:rPr lang="en-US" err="1">
                <a:ea typeface="Calibri" panose="020F0502020204030204"/>
                <a:cs typeface="Calibri" panose="020F0502020204030204"/>
              </a:rPr>
              <a:t>test_labels</a:t>
            </a:r>
            <a:r>
              <a:rPr lang="en-US">
                <a:ea typeface="Calibri" panose="020F0502020204030204"/>
                <a:cs typeface="Calibri" panose="020F0502020204030204"/>
              </a:rPr>
              <a:t>, verbose=2)</a:t>
            </a:r>
            <a:endParaRPr lang="en-US"/>
          </a:p>
        </p:txBody>
      </p:sp>
    </p:spTree>
    <p:extLst>
      <p:ext uri="{BB962C8B-B14F-4D97-AF65-F5344CB8AC3E}">
        <p14:creationId xmlns:p14="http://schemas.microsoft.com/office/powerpoint/2010/main" val="34721251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FDCB-5EA7-8645-1E56-CA311392327A}"/>
              </a:ext>
            </a:extLst>
          </p:cNvPr>
          <p:cNvSpPr>
            <a:spLocks noGrp="1"/>
          </p:cNvSpPr>
          <p:nvPr>
            <p:ph type="title"/>
          </p:nvPr>
        </p:nvSpPr>
        <p:spPr/>
        <p:txBody>
          <a:bodyPr>
            <a:normAutofit fontScale="90000"/>
          </a:bodyPr>
          <a:lstStyle/>
          <a:p>
            <a:r>
              <a:rPr lang="id-ID">
                <a:ea typeface="Calibri Light"/>
                <a:cs typeface="Calibri Light"/>
              </a:rPr>
              <a:t>CNN</a:t>
            </a:r>
            <a:endParaRPr lang="id-ID"/>
          </a:p>
        </p:txBody>
      </p:sp>
      <p:sp>
        <p:nvSpPr>
          <p:cNvPr id="3" name="Content Placeholder 2">
            <a:extLst>
              <a:ext uri="{FF2B5EF4-FFF2-40B4-BE49-F238E27FC236}">
                <a16:creationId xmlns:a16="http://schemas.microsoft.com/office/drawing/2014/main" id="{AE3D13C8-4645-927B-AB9A-47AAD37155CD}"/>
              </a:ext>
            </a:extLst>
          </p:cNvPr>
          <p:cNvSpPr>
            <a:spLocks noGrp="1"/>
          </p:cNvSpPr>
          <p:nvPr>
            <p:ph idx="1"/>
          </p:nvPr>
        </p:nvSpPr>
        <p:spPr/>
        <p:txBody>
          <a:bodyPr vert="horz" lIns="91440" tIns="45720" rIns="91440" bIns="45720" rtlCol="0" anchor="t">
            <a:normAutofit/>
          </a:bodyPr>
          <a:lstStyle/>
          <a:p>
            <a:r>
              <a:rPr lang="en-US"/>
              <a:t>The CNN family of models was initially </a:t>
            </a:r>
            <a:r>
              <a:rPr lang="en-US" b="1"/>
              <a:t>inspired by the way the human brain's visual cortex processes and identifies items</a:t>
            </a:r>
            <a:r>
              <a:rPr lang="en-US"/>
              <a:t>.</a:t>
            </a:r>
          </a:p>
          <a:p>
            <a:r>
              <a:rPr lang="en-US"/>
              <a:t>To </a:t>
            </a:r>
            <a:r>
              <a:rPr lang="en-US" b="1"/>
              <a:t>classify handwritten digits from photographs</a:t>
            </a:r>
            <a:r>
              <a:rPr lang="en-US"/>
              <a:t>, Yann LeCun and his colleagues presented a revolutionary NN architecture in the 1990s, which is when CNNs were first developed.</a:t>
            </a:r>
          </a:p>
          <a:p>
            <a:r>
              <a:rPr lang="en-US"/>
              <a:t>This Feedforward NN attracted a lot of attention due to CNNs' </a:t>
            </a:r>
            <a:r>
              <a:rPr lang="en-US" b="1"/>
              <a:t>exceptional performance on image classification tasks</a:t>
            </a:r>
            <a:r>
              <a:rPr lang="en-US"/>
              <a:t>, to the great advantage of machine learning for computer vision.</a:t>
            </a:r>
            <a:endParaRPr lang="id-ID"/>
          </a:p>
        </p:txBody>
      </p:sp>
    </p:spTree>
    <p:extLst>
      <p:ext uri="{BB962C8B-B14F-4D97-AF65-F5344CB8AC3E}">
        <p14:creationId xmlns:p14="http://schemas.microsoft.com/office/powerpoint/2010/main" val="360587605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72994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013D-1D42-E847-21C4-79C1B16B7917}"/>
              </a:ext>
            </a:extLst>
          </p:cNvPr>
          <p:cNvSpPr>
            <a:spLocks noGrp="1"/>
          </p:cNvSpPr>
          <p:nvPr>
            <p:ph type="title"/>
          </p:nvPr>
        </p:nvSpPr>
        <p:spPr/>
        <p:txBody>
          <a:bodyPr>
            <a:normAutofit fontScale="90000"/>
          </a:bodyPr>
          <a:lstStyle/>
          <a:p>
            <a:r>
              <a:rPr lang="en-US"/>
              <a:t>CNN</a:t>
            </a:r>
            <a:endParaRPr lang="id-ID"/>
          </a:p>
        </p:txBody>
      </p:sp>
      <p:sp>
        <p:nvSpPr>
          <p:cNvPr id="3" name="Content Placeholder 2">
            <a:extLst>
              <a:ext uri="{FF2B5EF4-FFF2-40B4-BE49-F238E27FC236}">
                <a16:creationId xmlns:a16="http://schemas.microsoft.com/office/drawing/2014/main" id="{D069CF50-F45C-4DA1-453B-B49DE822356D}"/>
              </a:ext>
            </a:extLst>
          </p:cNvPr>
          <p:cNvSpPr>
            <a:spLocks noGrp="1"/>
          </p:cNvSpPr>
          <p:nvPr>
            <p:ph idx="1"/>
          </p:nvPr>
        </p:nvSpPr>
        <p:spPr>
          <a:xfrm>
            <a:off x="838200" y="1825625"/>
            <a:ext cx="5257800" cy="4351338"/>
          </a:xfrm>
        </p:spPr>
        <p:txBody>
          <a:bodyPr/>
          <a:lstStyle/>
          <a:p>
            <a:r>
              <a:rPr lang="en-US"/>
              <a:t>A few years later, in 2019, Yann LeCun and two other researchers, Yoshua Bengio and Geoffrey Hinton, were given the Turing prize, the most prestigious honor in computer science, for their contributions to the field of artificial intelligence (AI).</a:t>
            </a:r>
            <a:endParaRPr lang="id-ID">
              <a:ea typeface="Calibri"/>
              <a:cs typeface="Calibri"/>
            </a:endParaRPr>
          </a:p>
          <a:p>
            <a:endParaRPr lang="id-ID"/>
          </a:p>
        </p:txBody>
      </p:sp>
      <p:pic>
        <p:nvPicPr>
          <p:cNvPr id="11" name="Picture 10" descr="A collage of a person with his arms crossed&#10;&#10;Description automatically generated">
            <a:extLst>
              <a:ext uri="{FF2B5EF4-FFF2-40B4-BE49-F238E27FC236}">
                <a16:creationId xmlns:a16="http://schemas.microsoft.com/office/drawing/2014/main" id="{8354116C-4E3F-4BC8-4088-56DEA08D187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1825625"/>
            <a:ext cx="5457444" cy="3638296"/>
          </a:xfrm>
          <a:prstGeom prst="rect">
            <a:avLst/>
          </a:prstGeom>
        </p:spPr>
      </p:pic>
      <p:sp>
        <p:nvSpPr>
          <p:cNvPr id="12" name="TextBox 11">
            <a:extLst>
              <a:ext uri="{FF2B5EF4-FFF2-40B4-BE49-F238E27FC236}">
                <a16:creationId xmlns:a16="http://schemas.microsoft.com/office/drawing/2014/main" id="{74CC9C28-4365-2D8F-98D3-C2411FDE2D13}"/>
              </a:ext>
            </a:extLst>
          </p:cNvPr>
          <p:cNvSpPr txBox="1"/>
          <p:nvPr/>
        </p:nvSpPr>
        <p:spPr>
          <a:xfrm>
            <a:off x="-794004" y="7111986"/>
            <a:ext cx="5457444" cy="230832"/>
          </a:xfrm>
          <a:prstGeom prst="rect">
            <a:avLst/>
          </a:prstGeom>
          <a:noFill/>
        </p:spPr>
        <p:txBody>
          <a:bodyPr wrap="square" rtlCol="0">
            <a:spAutoFit/>
          </a:bodyPr>
          <a:lstStyle/>
          <a:p>
            <a:r>
              <a:rPr lang="id-ID" sz="900">
                <a:hlinkClick r:id="rId3" tooltip="https://editoy.com/posts/4629"/>
              </a:rPr>
              <a:t>This Photo</a:t>
            </a:r>
            <a:r>
              <a:rPr lang="id-ID" sz="900"/>
              <a:t> by Unknown Author is licensed under </a:t>
            </a:r>
            <a:r>
              <a:rPr lang="id-ID" sz="900">
                <a:hlinkClick r:id="rId4" tooltip="https://creativecommons.org/licenses/by-sa/3.0/"/>
              </a:rPr>
              <a:t>CC BY-SA</a:t>
            </a:r>
            <a:endParaRPr lang="id-ID" sz="900"/>
          </a:p>
        </p:txBody>
      </p:sp>
      <p:sp>
        <p:nvSpPr>
          <p:cNvPr id="13" name="TextBox 12">
            <a:extLst>
              <a:ext uri="{FF2B5EF4-FFF2-40B4-BE49-F238E27FC236}">
                <a16:creationId xmlns:a16="http://schemas.microsoft.com/office/drawing/2014/main" id="{635FA83F-7404-D26E-F843-26919229A52C}"/>
              </a:ext>
            </a:extLst>
          </p:cNvPr>
          <p:cNvSpPr txBox="1"/>
          <p:nvPr/>
        </p:nvSpPr>
        <p:spPr>
          <a:xfrm>
            <a:off x="6096000" y="5463921"/>
            <a:ext cx="1813560" cy="369332"/>
          </a:xfrm>
          <a:prstGeom prst="rect">
            <a:avLst/>
          </a:prstGeom>
          <a:noFill/>
        </p:spPr>
        <p:txBody>
          <a:bodyPr wrap="square" rtlCol="0">
            <a:spAutoFit/>
          </a:bodyPr>
          <a:lstStyle/>
          <a:p>
            <a:pPr algn="ctr"/>
            <a:r>
              <a:rPr lang="en-US"/>
              <a:t>Yann LeCun</a:t>
            </a:r>
            <a:endParaRPr lang="id-ID"/>
          </a:p>
        </p:txBody>
      </p:sp>
      <p:sp>
        <p:nvSpPr>
          <p:cNvPr id="14" name="TextBox 13">
            <a:extLst>
              <a:ext uri="{FF2B5EF4-FFF2-40B4-BE49-F238E27FC236}">
                <a16:creationId xmlns:a16="http://schemas.microsoft.com/office/drawing/2014/main" id="{FC585CC2-DDF5-16CB-0691-EE764E2482A5}"/>
              </a:ext>
            </a:extLst>
          </p:cNvPr>
          <p:cNvSpPr txBox="1"/>
          <p:nvPr/>
        </p:nvSpPr>
        <p:spPr>
          <a:xfrm>
            <a:off x="7917942" y="5458642"/>
            <a:ext cx="1813560" cy="369332"/>
          </a:xfrm>
          <a:prstGeom prst="rect">
            <a:avLst/>
          </a:prstGeom>
          <a:noFill/>
        </p:spPr>
        <p:txBody>
          <a:bodyPr wrap="square" rtlCol="0">
            <a:spAutoFit/>
          </a:bodyPr>
          <a:lstStyle/>
          <a:p>
            <a:pPr algn="ctr"/>
            <a:r>
              <a:rPr lang="en-US"/>
              <a:t>Geoffrey Hinton</a:t>
            </a:r>
            <a:endParaRPr lang="id-ID"/>
          </a:p>
        </p:txBody>
      </p:sp>
      <p:sp>
        <p:nvSpPr>
          <p:cNvPr id="15" name="TextBox 14">
            <a:extLst>
              <a:ext uri="{FF2B5EF4-FFF2-40B4-BE49-F238E27FC236}">
                <a16:creationId xmlns:a16="http://schemas.microsoft.com/office/drawing/2014/main" id="{AAFD6335-D3AD-5B6C-50C9-58CBD831CEE3}"/>
              </a:ext>
            </a:extLst>
          </p:cNvPr>
          <p:cNvSpPr txBox="1"/>
          <p:nvPr/>
        </p:nvSpPr>
        <p:spPr>
          <a:xfrm>
            <a:off x="9744075" y="5458642"/>
            <a:ext cx="1813560" cy="369332"/>
          </a:xfrm>
          <a:prstGeom prst="rect">
            <a:avLst/>
          </a:prstGeom>
          <a:noFill/>
        </p:spPr>
        <p:txBody>
          <a:bodyPr wrap="square" rtlCol="0">
            <a:spAutoFit/>
          </a:bodyPr>
          <a:lstStyle/>
          <a:p>
            <a:pPr algn="ctr"/>
            <a:r>
              <a:rPr lang="en-US"/>
              <a:t>Yoshua Bengio</a:t>
            </a:r>
            <a:endParaRPr lang="id-ID"/>
          </a:p>
        </p:txBody>
      </p:sp>
    </p:spTree>
    <p:extLst>
      <p:ext uri="{BB962C8B-B14F-4D97-AF65-F5344CB8AC3E}">
        <p14:creationId xmlns:p14="http://schemas.microsoft.com/office/powerpoint/2010/main" val="290720347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00EA-FA7E-4945-EDBD-CD495215815D}"/>
              </a:ext>
            </a:extLst>
          </p:cNvPr>
          <p:cNvSpPr>
            <a:spLocks noGrp="1"/>
          </p:cNvSpPr>
          <p:nvPr>
            <p:ph type="title"/>
          </p:nvPr>
        </p:nvSpPr>
        <p:spPr/>
        <p:txBody>
          <a:bodyPr>
            <a:normAutofit fontScale="90000"/>
          </a:bodyPr>
          <a:lstStyle/>
          <a:p>
            <a:r>
              <a:rPr lang="id-ID">
                <a:ea typeface="Calibri Light"/>
                <a:cs typeface="Calibri Light"/>
              </a:rPr>
              <a:t>CNN vs </a:t>
            </a:r>
            <a:r>
              <a:rPr lang="id-ID" err="1">
                <a:ea typeface="Calibri Light"/>
                <a:cs typeface="Calibri Light"/>
              </a:rPr>
              <a:t>Conventional</a:t>
            </a:r>
            <a:r>
              <a:rPr lang="id-ID">
                <a:ea typeface="Calibri Light"/>
                <a:cs typeface="Calibri Light"/>
              </a:rPr>
              <a:t> ML </a:t>
            </a:r>
            <a:r>
              <a:rPr lang="id-ID" err="1">
                <a:ea typeface="Calibri Light"/>
                <a:cs typeface="Calibri Light"/>
              </a:rPr>
              <a:t>Models</a:t>
            </a:r>
            <a:endParaRPr lang="id-ID" err="1"/>
          </a:p>
        </p:txBody>
      </p:sp>
      <p:sp>
        <p:nvSpPr>
          <p:cNvPr id="3" name="Content Placeholder 2">
            <a:extLst>
              <a:ext uri="{FF2B5EF4-FFF2-40B4-BE49-F238E27FC236}">
                <a16:creationId xmlns:a16="http://schemas.microsoft.com/office/drawing/2014/main" id="{6C7F28E4-CFFC-E1F7-1C43-9452BE679CC2}"/>
              </a:ext>
            </a:extLst>
          </p:cNvPr>
          <p:cNvSpPr>
            <a:spLocks noGrp="1"/>
          </p:cNvSpPr>
          <p:nvPr>
            <p:ph idx="1"/>
          </p:nvPr>
        </p:nvSpPr>
        <p:spPr/>
        <p:txBody>
          <a:bodyPr vert="horz" lIns="91440" tIns="45720" rIns="91440" bIns="45720" rtlCol="0" anchor="t">
            <a:normAutofit lnSpcReduction="10000"/>
          </a:bodyPr>
          <a:lstStyle/>
          <a:p>
            <a:r>
              <a:rPr lang="en-US"/>
              <a:t>Conventional machine learning models </a:t>
            </a:r>
            <a:r>
              <a:rPr lang="en-US" b="1"/>
              <a:t>rely on input characteristics</a:t>
            </a:r>
            <a:r>
              <a:rPr lang="en-US"/>
              <a:t> that are either </a:t>
            </a:r>
            <a:r>
              <a:rPr lang="en-US" b="1"/>
              <a:t>derived via computational feature extraction techniques or may come from a domain expert</a:t>
            </a:r>
            <a:r>
              <a:rPr lang="en-US"/>
              <a:t>.</a:t>
            </a:r>
          </a:p>
          <a:p>
            <a:r>
              <a:rPr lang="en-US"/>
              <a:t>Some neural network architectures, like CNNs, </a:t>
            </a:r>
            <a:r>
              <a:rPr lang="en-US" b="1"/>
              <a:t>have the ability to automatically identify from unprocessed input</a:t>
            </a:r>
            <a:r>
              <a:rPr lang="en-US"/>
              <a:t> which properties are most relevant to a given task.</a:t>
            </a:r>
          </a:p>
          <a:p>
            <a:r>
              <a:rPr lang="en-US"/>
              <a:t>CNN layers are frequently thought of as feature extractors: </a:t>
            </a:r>
            <a:r>
              <a:rPr lang="en-US" b="1"/>
              <a:t>the early layers (those that come directly after the input layer) use the raw data to extract low-level features</a:t>
            </a:r>
            <a:r>
              <a:rPr lang="en-US"/>
              <a:t>, and the l</a:t>
            </a:r>
            <a:r>
              <a:rPr lang="en-US" b="1"/>
              <a:t>ater layers (usually fully connected layers, like in a multilayer perceptron (MLP)) use these features to predict a continuous target value or class label</a:t>
            </a:r>
            <a:r>
              <a:rPr lang="en-US"/>
              <a:t>.</a:t>
            </a:r>
            <a:endParaRPr lang="id-ID"/>
          </a:p>
        </p:txBody>
      </p:sp>
    </p:spTree>
    <p:extLst>
      <p:ext uri="{BB962C8B-B14F-4D97-AF65-F5344CB8AC3E}">
        <p14:creationId xmlns:p14="http://schemas.microsoft.com/office/powerpoint/2010/main" val="250626918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8869-A5B0-D517-3181-8A6B99158190}"/>
              </a:ext>
            </a:extLst>
          </p:cNvPr>
          <p:cNvSpPr>
            <a:spLocks noGrp="1"/>
          </p:cNvSpPr>
          <p:nvPr>
            <p:ph type="title"/>
          </p:nvPr>
        </p:nvSpPr>
        <p:spPr/>
        <p:txBody>
          <a:bodyPr>
            <a:normAutofit fontScale="90000"/>
          </a:bodyPr>
          <a:lstStyle/>
          <a:p>
            <a:r>
              <a:rPr lang="en-US"/>
              <a:t>Convolutional Neural Networks Explained</a:t>
            </a:r>
            <a:endParaRPr lang="id-ID"/>
          </a:p>
        </p:txBody>
      </p:sp>
      <p:pic>
        <p:nvPicPr>
          <p:cNvPr id="4" name="Convolutional Neural Networks Explained (CNN Visualized)">
            <a:hlinkClick r:id="" action="ppaction://media"/>
            <a:extLst>
              <a:ext uri="{FF2B5EF4-FFF2-40B4-BE49-F238E27FC236}">
                <a16:creationId xmlns:a16="http://schemas.microsoft.com/office/drawing/2014/main" id="{4D948A82-4105-9BF6-BE2A-2B8F0F098F8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5888" cy="4351338"/>
          </a:xfrm>
        </p:spPr>
      </p:pic>
      <p:sp>
        <p:nvSpPr>
          <p:cNvPr id="5" name="TextBox 4">
            <a:extLst>
              <a:ext uri="{FF2B5EF4-FFF2-40B4-BE49-F238E27FC236}">
                <a16:creationId xmlns:a16="http://schemas.microsoft.com/office/drawing/2014/main" id="{BE149A36-0D01-647B-8728-0E09FF690AFA}"/>
              </a:ext>
            </a:extLst>
          </p:cNvPr>
          <p:cNvSpPr txBox="1"/>
          <p:nvPr/>
        </p:nvSpPr>
        <p:spPr>
          <a:xfrm>
            <a:off x="838200" y="6092286"/>
            <a:ext cx="5257800" cy="369332"/>
          </a:xfrm>
          <a:prstGeom prst="rect">
            <a:avLst/>
          </a:prstGeom>
          <a:noFill/>
        </p:spPr>
        <p:txBody>
          <a:bodyPr wrap="square" rtlCol="0">
            <a:spAutoFit/>
          </a:bodyPr>
          <a:lstStyle/>
          <a:p>
            <a:r>
              <a:rPr lang="en-US">
                <a:ea typeface="+mn-lt"/>
                <a:cs typeface="+mn-lt"/>
                <a:hlinkClick r:id="rId5"/>
              </a:rPr>
              <a:t>https://youtu.be/pj9-rr1wDhM?si=JxpupZ-fKHZt-mns</a:t>
            </a:r>
            <a:endParaRPr lang="id-ID"/>
          </a:p>
        </p:txBody>
      </p:sp>
    </p:spTree>
    <p:extLst>
      <p:ext uri="{BB962C8B-B14F-4D97-AF65-F5344CB8AC3E}">
        <p14:creationId xmlns:p14="http://schemas.microsoft.com/office/powerpoint/2010/main" val="203754427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0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3B24-4640-77D4-9797-A6F64EFAB6F5}"/>
              </a:ext>
            </a:extLst>
          </p:cNvPr>
          <p:cNvSpPr>
            <a:spLocks noGrp="1"/>
          </p:cNvSpPr>
          <p:nvPr>
            <p:ph type="title"/>
          </p:nvPr>
        </p:nvSpPr>
        <p:spPr/>
        <p:txBody>
          <a:bodyPr>
            <a:normAutofit fontScale="90000"/>
          </a:bodyPr>
          <a:lstStyle/>
          <a:p>
            <a:r>
              <a:rPr lang="id-ID">
                <a:ea typeface="Calibri Light"/>
                <a:cs typeface="Calibri Light"/>
              </a:rPr>
              <a:t>CNN</a:t>
            </a:r>
            <a:endParaRPr lang="id-ID"/>
          </a:p>
        </p:txBody>
      </p:sp>
      <p:sp>
        <p:nvSpPr>
          <p:cNvPr id="3" name="Content Placeholder 2">
            <a:extLst>
              <a:ext uri="{FF2B5EF4-FFF2-40B4-BE49-F238E27FC236}">
                <a16:creationId xmlns:a16="http://schemas.microsoft.com/office/drawing/2014/main" id="{6D0D25D5-7CCF-B7B0-557C-46AFE1F33C12}"/>
              </a:ext>
            </a:extLst>
          </p:cNvPr>
          <p:cNvSpPr>
            <a:spLocks noGrp="1"/>
          </p:cNvSpPr>
          <p:nvPr>
            <p:ph idx="1"/>
          </p:nvPr>
        </p:nvSpPr>
        <p:spPr/>
        <p:txBody>
          <a:bodyPr vert="horz" lIns="91440" tIns="45720" rIns="91440" bIns="45720" rtlCol="0" anchor="t">
            <a:normAutofit/>
          </a:bodyPr>
          <a:lstStyle/>
          <a:p>
            <a:r>
              <a:rPr lang="en-US"/>
              <a:t>A so-called feature hierarchy is created by several multilayer NN types, especially deep CNNs, which </a:t>
            </a:r>
            <a:r>
              <a:rPr lang="en-US" b="1"/>
              <a:t>combine low-level features layer by layer to create high-level features.</a:t>
            </a:r>
            <a:endParaRPr lang="id-ID" b="1"/>
          </a:p>
          <a:p>
            <a:r>
              <a:rPr lang="en-US"/>
              <a:t>When working with photos, for instance, </a:t>
            </a:r>
            <a:r>
              <a:rPr lang="en-US" b="1"/>
              <a:t>low-level characteristics like edges and blobs</a:t>
            </a:r>
            <a:r>
              <a:rPr lang="en-US"/>
              <a:t> are taken out of the earlier layers and </a:t>
            </a:r>
            <a:r>
              <a:rPr lang="en-US" b="1"/>
              <a:t>integrated to create high-level features</a:t>
            </a:r>
            <a:r>
              <a:rPr lang="en-US"/>
              <a:t>.</a:t>
            </a:r>
            <a:endParaRPr lang="id-ID"/>
          </a:p>
          <a:p>
            <a:r>
              <a:rPr lang="en-US"/>
              <a:t>More </a:t>
            </a:r>
            <a:r>
              <a:rPr lang="en-US" b="1"/>
              <a:t>intricate shapes</a:t>
            </a:r>
            <a:r>
              <a:rPr lang="en-US"/>
              <a:t>, such as the overall outlines of things like houses, dogs, or cats, </a:t>
            </a:r>
            <a:r>
              <a:rPr lang="en-US" b="1"/>
              <a:t>can be formed using these high-level features</a:t>
            </a:r>
            <a:r>
              <a:rPr lang="en-US"/>
              <a:t>.</a:t>
            </a:r>
            <a:endParaRPr lang="id-ID">
              <a:ea typeface="Calibri"/>
              <a:cs typeface="Calibri"/>
            </a:endParaRPr>
          </a:p>
        </p:txBody>
      </p:sp>
    </p:spTree>
    <p:extLst>
      <p:ext uri="{BB962C8B-B14F-4D97-AF65-F5344CB8AC3E}">
        <p14:creationId xmlns:p14="http://schemas.microsoft.com/office/powerpoint/2010/main" val="192019963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21AC45C-4AEF-4FD3-AFDF-88F5A829E2B8}" vid="{6659B132-E0EC-4A97-8BBA-FDDF77D390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698F57233D7141BE414A639F96E56A" ma:contentTypeVersion="11" ma:contentTypeDescription="Create a new document." ma:contentTypeScope="" ma:versionID="9d9d3de9b62dc3bc021562b28d85de03">
  <xsd:schema xmlns:xsd="http://www.w3.org/2001/XMLSchema" xmlns:xs="http://www.w3.org/2001/XMLSchema" xmlns:p="http://schemas.microsoft.com/office/2006/metadata/properties" xmlns:ns2="c949d0e8-2d88-4670-a37f-f054fee50e7d" xmlns:ns3="cca54c26-430f-402b-8fd2-c1ef972d7990" targetNamespace="http://schemas.microsoft.com/office/2006/metadata/properties" ma:root="true" ma:fieldsID="7226517583b6f5e30778f685c914640e" ns2:_="" ns3:_="">
    <xsd:import namespace="c949d0e8-2d88-4670-a37f-f054fee50e7d"/>
    <xsd:import namespace="cca54c26-430f-402b-8fd2-c1ef972d799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49d0e8-2d88-4670-a37f-f054fee50e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c08254a-1b14-473a-8904-c73c06edef5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a54c26-430f-402b-8fd2-c1ef972d799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29f1d85-5630-469d-aa8f-424f1c0dcafb}" ma:internalName="TaxCatchAll" ma:showField="CatchAllData" ma:web="cca54c26-430f-402b-8fd2-c1ef972d79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949d0e8-2d88-4670-a37f-f054fee50e7d">
      <Terms xmlns="http://schemas.microsoft.com/office/infopath/2007/PartnerControls"/>
    </lcf76f155ced4ddcb4097134ff3c332f>
    <TaxCatchAll xmlns="cca54c26-430f-402b-8fd2-c1ef972d7990" xsi:nil="true"/>
  </documentManagement>
</p:properties>
</file>

<file path=customXml/itemProps1.xml><?xml version="1.0" encoding="utf-8"?>
<ds:datastoreItem xmlns:ds="http://schemas.openxmlformats.org/officeDocument/2006/customXml" ds:itemID="{761ED8A4-1B23-4440-B94F-C2F1254E295C}">
  <ds:schemaRefs>
    <ds:schemaRef ds:uri="c949d0e8-2d88-4670-a37f-f054fee50e7d"/>
    <ds:schemaRef ds:uri="cca54c26-430f-402b-8fd2-c1ef972d79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87A0F42-3D9E-4D60-A806-0913ED2EA2A0}">
  <ds:schemaRefs>
    <ds:schemaRef ds:uri="http://schemas.microsoft.com/sharepoint/v3/contenttype/forms"/>
  </ds:schemaRefs>
</ds:datastoreItem>
</file>

<file path=customXml/itemProps3.xml><?xml version="1.0" encoding="utf-8"?>
<ds:datastoreItem xmlns:ds="http://schemas.openxmlformats.org/officeDocument/2006/customXml" ds:itemID="{1C959837-834A-4165-8B44-B11FF55ED49F}">
  <ds:schemaRefs>
    <ds:schemaRef ds:uri="c949d0e8-2d88-4670-a37f-f054fee50e7d"/>
    <ds:schemaRef ds:uri="cca54c26-430f-402b-8fd2-c1ef972d79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 UAJY_Versi_Foto_Putih</Template>
  <Application>Microsoft Office PowerPoint</Application>
  <PresentationFormat>Widescreen</PresentationFormat>
  <Slides>50</Slides>
  <Notes>0</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Pembelajaran Mesin dan Pembelajaran Mendalam #6 Convolutional Neural Network</vt:lpstr>
      <vt:lpstr>Outline</vt:lpstr>
      <vt:lpstr>Convolutional Neural Networks</vt:lpstr>
      <vt:lpstr>CNN</vt:lpstr>
      <vt:lpstr>CNN</vt:lpstr>
      <vt:lpstr>CNN</vt:lpstr>
      <vt:lpstr>CNN vs Conventional ML Models</vt:lpstr>
      <vt:lpstr>Convolutional Neural Networks Explained</vt:lpstr>
      <vt:lpstr>CNN</vt:lpstr>
      <vt:lpstr>CNN</vt:lpstr>
      <vt:lpstr>CNN</vt:lpstr>
      <vt:lpstr>CNN Layers</vt:lpstr>
      <vt:lpstr>CNN layers</vt:lpstr>
      <vt:lpstr>PowerPoint Presentation</vt:lpstr>
      <vt:lpstr>Convolution Layer</vt:lpstr>
      <vt:lpstr>Convolution Layer</vt:lpstr>
      <vt:lpstr>Convolution layer calculation example</vt:lpstr>
      <vt:lpstr>Convolution layer calculation example</vt:lpstr>
      <vt:lpstr>Pooling layer</vt:lpstr>
      <vt:lpstr>PowerPoint Presentation</vt:lpstr>
      <vt:lpstr>Pooling layer</vt:lpstr>
      <vt:lpstr>Pooling layer calculation example</vt:lpstr>
      <vt:lpstr>Pooling layer calculation example</vt:lpstr>
      <vt:lpstr>Pooling layer</vt:lpstr>
      <vt:lpstr>Fully Connected Layer</vt:lpstr>
      <vt:lpstr>Fully Connected Layer</vt:lpstr>
      <vt:lpstr>PowerPoint Presentation</vt:lpstr>
      <vt:lpstr>CNN illustration</vt:lpstr>
      <vt:lpstr>CNN Models' Architecture</vt:lpstr>
      <vt:lpstr>CNN Models</vt:lpstr>
      <vt:lpstr>CNN Models</vt:lpstr>
      <vt:lpstr>CNN Models</vt:lpstr>
      <vt:lpstr>CNN Models-GoogleNet</vt:lpstr>
      <vt:lpstr>CNN Models-GoogleNet Inception Module</vt:lpstr>
      <vt:lpstr>CNN Models</vt:lpstr>
      <vt:lpstr>ImageNet dataset used for the challenge contained 150000 images and 1000 categories </vt:lpstr>
      <vt:lpstr>CNN Models-AlexNet Architecture</vt:lpstr>
      <vt:lpstr>CNN Models-LeNet vs AlexNet Architecture</vt:lpstr>
      <vt:lpstr>CNN Models</vt:lpstr>
      <vt:lpstr>CNN Models-VGGNet Architecture</vt:lpstr>
      <vt:lpstr>AlexNet vs VGGNet</vt:lpstr>
      <vt:lpstr>VGG Block</vt:lpstr>
      <vt:lpstr>CNN Models</vt:lpstr>
      <vt:lpstr>CNN Models-ResNet 34 Architecture</vt:lpstr>
      <vt:lpstr>CNN code using Tensorflow</vt:lpstr>
      <vt:lpstr>CNN code using Tensorflow</vt:lpstr>
      <vt:lpstr>CNN code using Tensorflow</vt:lpstr>
      <vt:lpstr>CNN code using Tensorflow</vt:lpstr>
      <vt:lpstr>CNN code using Tensorflow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Aloysius Gonzaga Pradnya Sidhawara S.T. M.Eng.</dc:creator>
  <cp:revision>1</cp:revision>
  <dcterms:created xsi:type="dcterms:W3CDTF">2021-08-27T03:30:23Z</dcterms:created>
  <dcterms:modified xsi:type="dcterms:W3CDTF">2024-11-19T08:36:55Z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0x0101008F698F57233D7141BE414A639F96E56A</vt:lpwstr>
  </property>
  <property fmtid="{D5CDD505-2E9C-101B-9397-08002B2CF9AE}" pid="3" name="MediaServiceImageTags">
    <vt:lpwstr/>
  </property>
</Properties>
</file>